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7" r:id="rId2"/>
    <p:sldId id="38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テレワーク中の男性のシルエット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AA32C0-3A86-4D7A-8C15-9785DD3A7610}"/>
              </a:ext>
            </a:extLst>
          </p:cNvPr>
          <p:cNvGrpSpPr/>
          <p:nvPr/>
        </p:nvGrpSpPr>
        <p:grpSpPr>
          <a:xfrm>
            <a:off x="902396" y="1027717"/>
            <a:ext cx="2099030" cy="2366590"/>
            <a:chOff x="342899" y="276225"/>
            <a:chExt cx="2817454" cy="317658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9E2BE71-72E2-4901-A694-C26ADAD35D73}"/>
                </a:ext>
              </a:extLst>
            </p:cNvPr>
            <p:cNvGrpSpPr/>
            <p:nvPr/>
          </p:nvGrpSpPr>
          <p:grpSpPr>
            <a:xfrm flipH="1">
              <a:off x="342899" y="726997"/>
              <a:ext cx="1627491" cy="1032215"/>
              <a:chOff x="5071922" y="1605976"/>
              <a:chExt cx="854734" cy="542104"/>
            </a:xfrm>
          </p:grpSpPr>
          <p:sp>
            <p:nvSpPr>
              <p:cNvPr id="7" name="Freeform 8">
                <a:extLst>
                  <a:ext uri="{FF2B5EF4-FFF2-40B4-BE49-F238E27FC236}">
                    <a16:creationId xmlns:a16="http://schemas.microsoft.com/office/drawing/2014/main" id="{92ACC4C6-B7F4-4B08-90F4-4E6146832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3">
                <a:extLst>
                  <a:ext uri="{FF2B5EF4-FFF2-40B4-BE49-F238E27FC236}">
                    <a16:creationId xmlns:a16="http://schemas.microsoft.com/office/drawing/2014/main" id="{E962DF0A-BECD-4D09-855A-EECDEFB49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5727B097-FA6C-4121-90B4-2AB0833577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183" y="276225"/>
              <a:ext cx="1681036" cy="3176588"/>
            </a:xfrm>
            <a:custGeom>
              <a:avLst/>
              <a:gdLst>
                <a:gd name="T0" fmla="*/ 605 w 1151"/>
                <a:gd name="T1" fmla="*/ 282 h 2175"/>
                <a:gd name="T2" fmla="*/ 585 w 1151"/>
                <a:gd name="T3" fmla="*/ 359 h 2175"/>
                <a:gd name="T4" fmla="*/ 608 w 1151"/>
                <a:gd name="T5" fmla="*/ 380 h 2175"/>
                <a:gd name="T6" fmla="*/ 633 w 1151"/>
                <a:gd name="T7" fmla="*/ 421 h 2175"/>
                <a:gd name="T8" fmla="*/ 644 w 1151"/>
                <a:gd name="T9" fmla="*/ 472 h 2175"/>
                <a:gd name="T10" fmla="*/ 756 w 1151"/>
                <a:gd name="T11" fmla="*/ 485 h 2175"/>
                <a:gd name="T12" fmla="*/ 741 w 1151"/>
                <a:gd name="T13" fmla="*/ 526 h 2175"/>
                <a:gd name="T14" fmla="*/ 649 w 1151"/>
                <a:gd name="T15" fmla="*/ 590 h 2175"/>
                <a:gd name="T16" fmla="*/ 544 w 1151"/>
                <a:gd name="T17" fmla="*/ 772 h 2175"/>
                <a:gd name="T18" fmla="*/ 405 w 1151"/>
                <a:gd name="T19" fmla="*/ 854 h 2175"/>
                <a:gd name="T20" fmla="*/ 279 w 1151"/>
                <a:gd name="T21" fmla="*/ 822 h 2175"/>
                <a:gd name="T22" fmla="*/ 213 w 1151"/>
                <a:gd name="T23" fmla="*/ 845 h 2175"/>
                <a:gd name="T24" fmla="*/ 338 w 1151"/>
                <a:gd name="T25" fmla="*/ 880 h 2175"/>
                <a:gd name="T26" fmla="*/ 297 w 1151"/>
                <a:gd name="T27" fmla="*/ 884 h 2175"/>
                <a:gd name="T28" fmla="*/ 247 w 1151"/>
                <a:gd name="T29" fmla="*/ 878 h 2175"/>
                <a:gd name="T30" fmla="*/ 144 w 1151"/>
                <a:gd name="T31" fmla="*/ 842 h 2175"/>
                <a:gd name="T32" fmla="*/ 95 w 1151"/>
                <a:gd name="T33" fmla="*/ 849 h 2175"/>
                <a:gd name="T34" fmla="*/ 135 w 1151"/>
                <a:gd name="T35" fmla="*/ 870 h 2175"/>
                <a:gd name="T36" fmla="*/ 71 w 1151"/>
                <a:gd name="T37" fmla="*/ 885 h 2175"/>
                <a:gd name="T38" fmla="*/ 125 w 1151"/>
                <a:gd name="T39" fmla="*/ 905 h 2175"/>
                <a:gd name="T40" fmla="*/ 168 w 1151"/>
                <a:gd name="T41" fmla="*/ 974 h 2175"/>
                <a:gd name="T42" fmla="*/ 245 w 1151"/>
                <a:gd name="T43" fmla="*/ 1017 h 2175"/>
                <a:gd name="T44" fmla="*/ 425 w 1151"/>
                <a:gd name="T45" fmla="*/ 1085 h 2175"/>
                <a:gd name="T46" fmla="*/ 589 w 1151"/>
                <a:gd name="T47" fmla="*/ 1111 h 2175"/>
                <a:gd name="T48" fmla="*/ 551 w 1151"/>
                <a:gd name="T49" fmla="*/ 1219 h 2175"/>
                <a:gd name="T50" fmla="*/ 392 w 1151"/>
                <a:gd name="T51" fmla="*/ 1290 h 2175"/>
                <a:gd name="T52" fmla="*/ 289 w 1151"/>
                <a:gd name="T53" fmla="*/ 1367 h 2175"/>
                <a:gd name="T54" fmla="*/ 76 w 1151"/>
                <a:gd name="T55" fmla="*/ 1394 h 2175"/>
                <a:gd name="T56" fmla="*/ 9 w 1151"/>
                <a:gd name="T57" fmla="*/ 1508 h 2175"/>
                <a:gd name="T58" fmla="*/ 140 w 1151"/>
                <a:gd name="T59" fmla="*/ 1837 h 2175"/>
                <a:gd name="T60" fmla="*/ 201 w 1151"/>
                <a:gd name="T61" fmla="*/ 1990 h 2175"/>
                <a:gd name="T62" fmla="*/ 119 w 1151"/>
                <a:gd name="T63" fmla="*/ 2059 h 2175"/>
                <a:gd name="T64" fmla="*/ 48 w 1151"/>
                <a:gd name="T65" fmla="*/ 2073 h 2175"/>
                <a:gd name="T66" fmla="*/ 15 w 1151"/>
                <a:gd name="T67" fmla="*/ 2143 h 2175"/>
                <a:gd name="T68" fmla="*/ 43 w 1151"/>
                <a:gd name="T69" fmla="*/ 2175 h 2175"/>
                <a:gd name="T70" fmla="*/ 457 w 1151"/>
                <a:gd name="T71" fmla="*/ 2146 h 2175"/>
                <a:gd name="T72" fmla="*/ 419 w 1151"/>
                <a:gd name="T73" fmla="*/ 2090 h 2175"/>
                <a:gd name="T74" fmla="*/ 380 w 1151"/>
                <a:gd name="T75" fmla="*/ 2031 h 2175"/>
                <a:gd name="T76" fmla="*/ 374 w 1151"/>
                <a:gd name="T77" fmla="*/ 1991 h 2175"/>
                <a:gd name="T78" fmla="*/ 339 w 1151"/>
                <a:gd name="T79" fmla="*/ 1816 h 2175"/>
                <a:gd name="T80" fmla="*/ 356 w 1151"/>
                <a:gd name="T81" fmla="*/ 1635 h 2175"/>
                <a:gd name="T82" fmla="*/ 413 w 1151"/>
                <a:gd name="T83" fmla="*/ 1692 h 2175"/>
                <a:gd name="T84" fmla="*/ 434 w 1151"/>
                <a:gd name="T85" fmla="*/ 1901 h 2175"/>
                <a:gd name="T86" fmla="*/ 377 w 1151"/>
                <a:gd name="T87" fmla="*/ 1929 h 2175"/>
                <a:gd name="T88" fmla="*/ 487 w 1151"/>
                <a:gd name="T89" fmla="*/ 2007 h 2175"/>
                <a:gd name="T90" fmla="*/ 576 w 1151"/>
                <a:gd name="T91" fmla="*/ 1994 h 2175"/>
                <a:gd name="T92" fmla="*/ 551 w 1151"/>
                <a:gd name="T93" fmla="*/ 1872 h 2175"/>
                <a:gd name="T94" fmla="*/ 560 w 1151"/>
                <a:gd name="T95" fmla="*/ 1683 h 2175"/>
                <a:gd name="T96" fmla="*/ 964 w 1151"/>
                <a:gd name="T97" fmla="*/ 1667 h 2175"/>
                <a:gd name="T98" fmla="*/ 1078 w 1151"/>
                <a:gd name="T99" fmla="*/ 1532 h 2175"/>
                <a:gd name="T100" fmla="*/ 1098 w 1151"/>
                <a:gd name="T101" fmla="*/ 1500 h 2175"/>
                <a:gd name="T102" fmla="*/ 1146 w 1151"/>
                <a:gd name="T103" fmla="*/ 1439 h 2175"/>
                <a:gd name="T104" fmla="*/ 1098 w 1151"/>
                <a:gd name="T105" fmla="*/ 1082 h 2175"/>
                <a:gd name="T106" fmla="*/ 1115 w 1151"/>
                <a:gd name="T107" fmla="*/ 684 h 2175"/>
                <a:gd name="T108" fmla="*/ 1070 w 1151"/>
                <a:gd name="T109" fmla="*/ 510 h 2175"/>
                <a:gd name="T110" fmla="*/ 996 w 1151"/>
                <a:gd name="T111" fmla="*/ 328 h 2175"/>
                <a:gd name="T112" fmla="*/ 979 w 1151"/>
                <a:gd name="T113" fmla="*/ 165 h 2175"/>
                <a:gd name="T114" fmla="*/ 914 w 1151"/>
                <a:gd name="T115" fmla="*/ 32 h 2175"/>
                <a:gd name="T116" fmla="*/ 816 w 1151"/>
                <a:gd name="T117" fmla="*/ 2 h 2175"/>
                <a:gd name="T118" fmla="*/ 676 w 1151"/>
                <a:gd name="T119" fmla="*/ 15 h 2175"/>
                <a:gd name="T120" fmla="*/ 587 w 1151"/>
                <a:gd name="T121" fmla="*/ 51 h 2175"/>
                <a:gd name="T122" fmla="*/ 585 w 1151"/>
                <a:gd name="T123" fmla="*/ 145 h 2175"/>
                <a:gd name="T124" fmla="*/ 320 w 1151"/>
                <a:gd name="T125" fmla="*/ 92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51" h="2175">
                  <a:moveTo>
                    <a:pt x="617" y="196"/>
                  </a:moveTo>
                  <a:lnTo>
                    <a:pt x="617" y="196"/>
                  </a:lnTo>
                  <a:lnTo>
                    <a:pt x="613" y="201"/>
                  </a:lnTo>
                  <a:lnTo>
                    <a:pt x="606" y="215"/>
                  </a:lnTo>
                  <a:lnTo>
                    <a:pt x="602" y="222"/>
                  </a:lnTo>
                  <a:lnTo>
                    <a:pt x="598" y="231"/>
                  </a:lnTo>
                  <a:lnTo>
                    <a:pt x="596" y="238"/>
                  </a:lnTo>
                  <a:lnTo>
                    <a:pt x="596" y="246"/>
                  </a:lnTo>
                  <a:lnTo>
                    <a:pt x="596" y="246"/>
                  </a:lnTo>
                  <a:lnTo>
                    <a:pt x="601" y="268"/>
                  </a:lnTo>
                  <a:lnTo>
                    <a:pt x="605" y="282"/>
                  </a:lnTo>
                  <a:lnTo>
                    <a:pt x="605" y="282"/>
                  </a:lnTo>
                  <a:lnTo>
                    <a:pt x="606" y="294"/>
                  </a:lnTo>
                  <a:lnTo>
                    <a:pt x="606" y="303"/>
                  </a:lnTo>
                  <a:lnTo>
                    <a:pt x="605" y="310"/>
                  </a:lnTo>
                  <a:lnTo>
                    <a:pt x="605" y="310"/>
                  </a:lnTo>
                  <a:lnTo>
                    <a:pt x="601" y="322"/>
                  </a:lnTo>
                  <a:lnTo>
                    <a:pt x="593" y="334"/>
                  </a:lnTo>
                  <a:lnTo>
                    <a:pt x="587" y="346"/>
                  </a:lnTo>
                  <a:lnTo>
                    <a:pt x="585" y="355"/>
                  </a:lnTo>
                  <a:lnTo>
                    <a:pt x="585" y="355"/>
                  </a:lnTo>
                  <a:lnTo>
                    <a:pt x="585" y="359"/>
                  </a:lnTo>
                  <a:lnTo>
                    <a:pt x="586" y="361"/>
                  </a:lnTo>
                  <a:lnTo>
                    <a:pt x="591" y="366"/>
                  </a:lnTo>
                  <a:lnTo>
                    <a:pt x="601" y="372"/>
                  </a:lnTo>
                  <a:lnTo>
                    <a:pt x="601" y="372"/>
                  </a:lnTo>
                  <a:lnTo>
                    <a:pt x="601" y="372"/>
                  </a:lnTo>
                  <a:lnTo>
                    <a:pt x="602" y="372"/>
                  </a:lnTo>
                  <a:lnTo>
                    <a:pt x="603" y="370"/>
                  </a:lnTo>
                  <a:lnTo>
                    <a:pt x="605" y="370"/>
                  </a:lnTo>
                  <a:lnTo>
                    <a:pt x="606" y="371"/>
                  </a:lnTo>
                  <a:lnTo>
                    <a:pt x="608" y="380"/>
                  </a:lnTo>
                  <a:lnTo>
                    <a:pt x="608" y="380"/>
                  </a:lnTo>
                  <a:lnTo>
                    <a:pt x="613" y="397"/>
                  </a:lnTo>
                  <a:lnTo>
                    <a:pt x="616" y="402"/>
                  </a:lnTo>
                  <a:lnTo>
                    <a:pt x="621" y="408"/>
                  </a:lnTo>
                  <a:lnTo>
                    <a:pt x="621" y="408"/>
                  </a:lnTo>
                  <a:lnTo>
                    <a:pt x="623" y="412"/>
                  </a:lnTo>
                  <a:lnTo>
                    <a:pt x="626" y="413"/>
                  </a:lnTo>
                  <a:lnTo>
                    <a:pt x="631" y="413"/>
                  </a:lnTo>
                  <a:lnTo>
                    <a:pt x="632" y="413"/>
                  </a:lnTo>
                  <a:lnTo>
                    <a:pt x="632" y="415"/>
                  </a:lnTo>
                  <a:lnTo>
                    <a:pt x="633" y="421"/>
                  </a:lnTo>
                  <a:lnTo>
                    <a:pt x="633" y="421"/>
                  </a:lnTo>
                  <a:lnTo>
                    <a:pt x="633" y="425"/>
                  </a:lnTo>
                  <a:lnTo>
                    <a:pt x="632" y="427"/>
                  </a:lnTo>
                  <a:lnTo>
                    <a:pt x="631" y="427"/>
                  </a:lnTo>
                  <a:lnTo>
                    <a:pt x="629" y="427"/>
                  </a:lnTo>
                  <a:lnTo>
                    <a:pt x="629" y="428"/>
                  </a:lnTo>
                  <a:lnTo>
                    <a:pt x="633" y="437"/>
                  </a:lnTo>
                  <a:lnTo>
                    <a:pt x="633" y="437"/>
                  </a:lnTo>
                  <a:lnTo>
                    <a:pt x="637" y="449"/>
                  </a:lnTo>
                  <a:lnTo>
                    <a:pt x="639" y="458"/>
                  </a:lnTo>
                  <a:lnTo>
                    <a:pt x="642" y="467"/>
                  </a:lnTo>
                  <a:lnTo>
                    <a:pt x="644" y="472"/>
                  </a:lnTo>
                  <a:lnTo>
                    <a:pt x="649" y="478"/>
                  </a:lnTo>
                  <a:lnTo>
                    <a:pt x="649" y="478"/>
                  </a:lnTo>
                  <a:lnTo>
                    <a:pt x="655" y="484"/>
                  </a:lnTo>
                  <a:lnTo>
                    <a:pt x="662" y="487"/>
                  </a:lnTo>
                  <a:lnTo>
                    <a:pt x="668" y="489"/>
                  </a:lnTo>
                  <a:lnTo>
                    <a:pt x="675" y="489"/>
                  </a:lnTo>
                  <a:lnTo>
                    <a:pt x="693" y="488"/>
                  </a:lnTo>
                  <a:lnTo>
                    <a:pt x="715" y="487"/>
                  </a:lnTo>
                  <a:lnTo>
                    <a:pt x="715" y="487"/>
                  </a:lnTo>
                  <a:lnTo>
                    <a:pt x="737" y="485"/>
                  </a:lnTo>
                  <a:lnTo>
                    <a:pt x="756" y="485"/>
                  </a:lnTo>
                  <a:lnTo>
                    <a:pt x="763" y="485"/>
                  </a:lnTo>
                  <a:lnTo>
                    <a:pt x="768" y="485"/>
                  </a:lnTo>
                  <a:lnTo>
                    <a:pt x="771" y="488"/>
                  </a:lnTo>
                  <a:lnTo>
                    <a:pt x="772" y="490"/>
                  </a:lnTo>
                  <a:lnTo>
                    <a:pt x="772" y="490"/>
                  </a:lnTo>
                  <a:lnTo>
                    <a:pt x="771" y="494"/>
                  </a:lnTo>
                  <a:lnTo>
                    <a:pt x="767" y="500"/>
                  </a:lnTo>
                  <a:lnTo>
                    <a:pt x="763" y="505"/>
                  </a:lnTo>
                  <a:lnTo>
                    <a:pt x="757" y="513"/>
                  </a:lnTo>
                  <a:lnTo>
                    <a:pt x="750" y="519"/>
                  </a:lnTo>
                  <a:lnTo>
                    <a:pt x="741" y="526"/>
                  </a:lnTo>
                  <a:lnTo>
                    <a:pt x="730" y="533"/>
                  </a:lnTo>
                  <a:lnTo>
                    <a:pt x="719" y="540"/>
                  </a:lnTo>
                  <a:lnTo>
                    <a:pt x="719" y="540"/>
                  </a:lnTo>
                  <a:lnTo>
                    <a:pt x="696" y="550"/>
                  </a:lnTo>
                  <a:lnTo>
                    <a:pt x="676" y="557"/>
                  </a:lnTo>
                  <a:lnTo>
                    <a:pt x="669" y="561"/>
                  </a:lnTo>
                  <a:lnTo>
                    <a:pt x="663" y="566"/>
                  </a:lnTo>
                  <a:lnTo>
                    <a:pt x="658" y="572"/>
                  </a:lnTo>
                  <a:lnTo>
                    <a:pt x="653" y="580"/>
                  </a:lnTo>
                  <a:lnTo>
                    <a:pt x="653" y="580"/>
                  </a:lnTo>
                  <a:lnTo>
                    <a:pt x="649" y="590"/>
                  </a:lnTo>
                  <a:lnTo>
                    <a:pt x="643" y="601"/>
                  </a:lnTo>
                  <a:lnTo>
                    <a:pt x="626" y="627"/>
                  </a:lnTo>
                  <a:lnTo>
                    <a:pt x="608" y="653"/>
                  </a:lnTo>
                  <a:lnTo>
                    <a:pt x="602" y="667"/>
                  </a:lnTo>
                  <a:lnTo>
                    <a:pt x="596" y="678"/>
                  </a:lnTo>
                  <a:lnTo>
                    <a:pt x="596" y="678"/>
                  </a:lnTo>
                  <a:lnTo>
                    <a:pt x="591" y="690"/>
                  </a:lnTo>
                  <a:lnTo>
                    <a:pt x="586" y="703"/>
                  </a:lnTo>
                  <a:lnTo>
                    <a:pt x="571" y="729"/>
                  </a:lnTo>
                  <a:lnTo>
                    <a:pt x="544" y="772"/>
                  </a:lnTo>
                  <a:lnTo>
                    <a:pt x="544" y="772"/>
                  </a:lnTo>
                  <a:lnTo>
                    <a:pt x="536" y="782"/>
                  </a:lnTo>
                  <a:lnTo>
                    <a:pt x="528" y="792"/>
                  </a:lnTo>
                  <a:lnTo>
                    <a:pt x="508" y="816"/>
                  </a:lnTo>
                  <a:lnTo>
                    <a:pt x="482" y="842"/>
                  </a:lnTo>
                  <a:lnTo>
                    <a:pt x="482" y="866"/>
                  </a:lnTo>
                  <a:lnTo>
                    <a:pt x="441" y="879"/>
                  </a:lnTo>
                  <a:lnTo>
                    <a:pt x="441" y="879"/>
                  </a:lnTo>
                  <a:lnTo>
                    <a:pt x="440" y="876"/>
                  </a:lnTo>
                  <a:lnTo>
                    <a:pt x="435" y="871"/>
                  </a:lnTo>
                  <a:lnTo>
                    <a:pt x="424" y="864"/>
                  </a:lnTo>
                  <a:lnTo>
                    <a:pt x="405" y="854"/>
                  </a:lnTo>
                  <a:lnTo>
                    <a:pt x="405" y="854"/>
                  </a:lnTo>
                  <a:lnTo>
                    <a:pt x="361" y="834"/>
                  </a:lnTo>
                  <a:lnTo>
                    <a:pt x="339" y="826"/>
                  </a:lnTo>
                  <a:lnTo>
                    <a:pt x="339" y="826"/>
                  </a:lnTo>
                  <a:lnTo>
                    <a:pt x="321" y="819"/>
                  </a:lnTo>
                  <a:lnTo>
                    <a:pt x="307" y="814"/>
                  </a:lnTo>
                  <a:lnTo>
                    <a:pt x="301" y="813"/>
                  </a:lnTo>
                  <a:lnTo>
                    <a:pt x="299" y="813"/>
                  </a:lnTo>
                  <a:lnTo>
                    <a:pt x="299" y="813"/>
                  </a:lnTo>
                  <a:lnTo>
                    <a:pt x="279" y="822"/>
                  </a:lnTo>
                  <a:lnTo>
                    <a:pt x="279" y="822"/>
                  </a:lnTo>
                  <a:lnTo>
                    <a:pt x="259" y="828"/>
                  </a:lnTo>
                  <a:lnTo>
                    <a:pt x="245" y="834"/>
                  </a:lnTo>
                  <a:lnTo>
                    <a:pt x="245" y="834"/>
                  </a:lnTo>
                  <a:lnTo>
                    <a:pt x="237" y="839"/>
                  </a:lnTo>
                  <a:lnTo>
                    <a:pt x="230" y="840"/>
                  </a:lnTo>
                  <a:lnTo>
                    <a:pt x="225" y="842"/>
                  </a:lnTo>
                  <a:lnTo>
                    <a:pt x="225" y="842"/>
                  </a:lnTo>
                  <a:lnTo>
                    <a:pt x="217" y="843"/>
                  </a:lnTo>
                  <a:lnTo>
                    <a:pt x="213" y="844"/>
                  </a:lnTo>
                  <a:lnTo>
                    <a:pt x="213" y="844"/>
                  </a:lnTo>
                  <a:lnTo>
                    <a:pt x="213" y="845"/>
                  </a:lnTo>
                  <a:lnTo>
                    <a:pt x="213" y="845"/>
                  </a:lnTo>
                  <a:lnTo>
                    <a:pt x="216" y="849"/>
                  </a:lnTo>
                  <a:lnTo>
                    <a:pt x="219" y="852"/>
                  </a:lnTo>
                  <a:lnTo>
                    <a:pt x="228" y="853"/>
                  </a:lnTo>
                  <a:lnTo>
                    <a:pt x="242" y="854"/>
                  </a:lnTo>
                  <a:lnTo>
                    <a:pt x="242" y="854"/>
                  </a:lnTo>
                  <a:lnTo>
                    <a:pt x="258" y="857"/>
                  </a:lnTo>
                  <a:lnTo>
                    <a:pt x="275" y="860"/>
                  </a:lnTo>
                  <a:lnTo>
                    <a:pt x="311" y="870"/>
                  </a:lnTo>
                  <a:lnTo>
                    <a:pt x="311" y="870"/>
                  </a:lnTo>
                  <a:lnTo>
                    <a:pt x="338" y="880"/>
                  </a:lnTo>
                  <a:lnTo>
                    <a:pt x="344" y="884"/>
                  </a:lnTo>
                  <a:lnTo>
                    <a:pt x="348" y="886"/>
                  </a:lnTo>
                  <a:lnTo>
                    <a:pt x="348" y="886"/>
                  </a:lnTo>
                  <a:lnTo>
                    <a:pt x="347" y="889"/>
                  </a:lnTo>
                  <a:lnTo>
                    <a:pt x="346" y="890"/>
                  </a:lnTo>
                  <a:lnTo>
                    <a:pt x="339" y="891"/>
                  </a:lnTo>
                  <a:lnTo>
                    <a:pt x="331" y="893"/>
                  </a:lnTo>
                  <a:lnTo>
                    <a:pt x="320" y="891"/>
                  </a:lnTo>
                  <a:lnTo>
                    <a:pt x="320" y="891"/>
                  </a:lnTo>
                  <a:lnTo>
                    <a:pt x="307" y="888"/>
                  </a:lnTo>
                  <a:lnTo>
                    <a:pt x="297" y="884"/>
                  </a:lnTo>
                  <a:lnTo>
                    <a:pt x="282" y="879"/>
                  </a:lnTo>
                  <a:lnTo>
                    <a:pt x="282" y="879"/>
                  </a:lnTo>
                  <a:lnTo>
                    <a:pt x="278" y="879"/>
                  </a:lnTo>
                  <a:lnTo>
                    <a:pt x="274" y="880"/>
                  </a:lnTo>
                  <a:lnTo>
                    <a:pt x="270" y="883"/>
                  </a:lnTo>
                  <a:lnTo>
                    <a:pt x="270" y="883"/>
                  </a:lnTo>
                  <a:lnTo>
                    <a:pt x="263" y="880"/>
                  </a:lnTo>
                  <a:lnTo>
                    <a:pt x="256" y="879"/>
                  </a:lnTo>
                  <a:lnTo>
                    <a:pt x="250" y="879"/>
                  </a:lnTo>
                  <a:lnTo>
                    <a:pt x="250" y="879"/>
                  </a:lnTo>
                  <a:lnTo>
                    <a:pt x="247" y="878"/>
                  </a:lnTo>
                  <a:lnTo>
                    <a:pt x="242" y="875"/>
                  </a:lnTo>
                  <a:lnTo>
                    <a:pt x="229" y="869"/>
                  </a:lnTo>
                  <a:lnTo>
                    <a:pt x="213" y="858"/>
                  </a:lnTo>
                  <a:lnTo>
                    <a:pt x="193" y="854"/>
                  </a:lnTo>
                  <a:lnTo>
                    <a:pt x="193" y="854"/>
                  </a:lnTo>
                  <a:lnTo>
                    <a:pt x="181" y="852"/>
                  </a:lnTo>
                  <a:lnTo>
                    <a:pt x="165" y="845"/>
                  </a:lnTo>
                  <a:lnTo>
                    <a:pt x="165" y="845"/>
                  </a:lnTo>
                  <a:lnTo>
                    <a:pt x="160" y="844"/>
                  </a:lnTo>
                  <a:lnTo>
                    <a:pt x="155" y="843"/>
                  </a:lnTo>
                  <a:lnTo>
                    <a:pt x="144" y="842"/>
                  </a:lnTo>
                  <a:lnTo>
                    <a:pt x="144" y="842"/>
                  </a:lnTo>
                  <a:lnTo>
                    <a:pt x="138" y="842"/>
                  </a:lnTo>
                  <a:lnTo>
                    <a:pt x="130" y="842"/>
                  </a:lnTo>
                  <a:lnTo>
                    <a:pt x="124" y="843"/>
                  </a:lnTo>
                  <a:lnTo>
                    <a:pt x="121" y="844"/>
                  </a:lnTo>
                  <a:lnTo>
                    <a:pt x="119" y="845"/>
                  </a:lnTo>
                  <a:lnTo>
                    <a:pt x="119" y="845"/>
                  </a:lnTo>
                  <a:lnTo>
                    <a:pt x="116" y="848"/>
                  </a:lnTo>
                  <a:lnTo>
                    <a:pt x="113" y="848"/>
                  </a:lnTo>
                  <a:lnTo>
                    <a:pt x="104" y="849"/>
                  </a:lnTo>
                  <a:lnTo>
                    <a:pt x="95" y="849"/>
                  </a:lnTo>
                  <a:lnTo>
                    <a:pt x="92" y="852"/>
                  </a:lnTo>
                  <a:lnTo>
                    <a:pt x="90" y="854"/>
                  </a:lnTo>
                  <a:lnTo>
                    <a:pt x="90" y="854"/>
                  </a:lnTo>
                  <a:lnTo>
                    <a:pt x="90" y="858"/>
                  </a:lnTo>
                  <a:lnTo>
                    <a:pt x="88" y="860"/>
                  </a:lnTo>
                  <a:lnTo>
                    <a:pt x="85" y="863"/>
                  </a:lnTo>
                  <a:lnTo>
                    <a:pt x="85" y="864"/>
                  </a:lnTo>
                  <a:lnTo>
                    <a:pt x="85" y="865"/>
                  </a:lnTo>
                  <a:lnTo>
                    <a:pt x="90" y="866"/>
                  </a:lnTo>
                  <a:lnTo>
                    <a:pt x="90" y="866"/>
                  </a:lnTo>
                  <a:lnTo>
                    <a:pt x="135" y="870"/>
                  </a:lnTo>
                  <a:lnTo>
                    <a:pt x="156" y="891"/>
                  </a:lnTo>
                  <a:lnTo>
                    <a:pt x="156" y="891"/>
                  </a:lnTo>
                  <a:lnTo>
                    <a:pt x="139" y="884"/>
                  </a:lnTo>
                  <a:lnTo>
                    <a:pt x="124" y="880"/>
                  </a:lnTo>
                  <a:lnTo>
                    <a:pt x="118" y="879"/>
                  </a:lnTo>
                  <a:lnTo>
                    <a:pt x="112" y="879"/>
                  </a:lnTo>
                  <a:lnTo>
                    <a:pt x="112" y="879"/>
                  </a:lnTo>
                  <a:lnTo>
                    <a:pt x="97" y="880"/>
                  </a:lnTo>
                  <a:lnTo>
                    <a:pt x="81" y="881"/>
                  </a:lnTo>
                  <a:lnTo>
                    <a:pt x="74" y="883"/>
                  </a:lnTo>
                  <a:lnTo>
                    <a:pt x="71" y="885"/>
                  </a:lnTo>
                  <a:lnTo>
                    <a:pt x="71" y="886"/>
                  </a:lnTo>
                  <a:lnTo>
                    <a:pt x="71" y="888"/>
                  </a:lnTo>
                  <a:lnTo>
                    <a:pt x="74" y="891"/>
                  </a:lnTo>
                  <a:lnTo>
                    <a:pt x="74" y="891"/>
                  </a:lnTo>
                  <a:lnTo>
                    <a:pt x="82" y="895"/>
                  </a:lnTo>
                  <a:lnTo>
                    <a:pt x="88" y="898"/>
                  </a:lnTo>
                  <a:lnTo>
                    <a:pt x="102" y="900"/>
                  </a:lnTo>
                  <a:lnTo>
                    <a:pt x="113" y="901"/>
                  </a:lnTo>
                  <a:lnTo>
                    <a:pt x="119" y="904"/>
                  </a:lnTo>
                  <a:lnTo>
                    <a:pt x="119" y="904"/>
                  </a:lnTo>
                  <a:lnTo>
                    <a:pt x="125" y="905"/>
                  </a:lnTo>
                  <a:lnTo>
                    <a:pt x="135" y="909"/>
                  </a:lnTo>
                  <a:lnTo>
                    <a:pt x="140" y="911"/>
                  </a:lnTo>
                  <a:lnTo>
                    <a:pt x="146" y="914"/>
                  </a:lnTo>
                  <a:lnTo>
                    <a:pt x="151" y="919"/>
                  </a:lnTo>
                  <a:lnTo>
                    <a:pt x="156" y="924"/>
                  </a:lnTo>
                  <a:lnTo>
                    <a:pt x="156" y="924"/>
                  </a:lnTo>
                  <a:lnTo>
                    <a:pt x="160" y="931"/>
                  </a:lnTo>
                  <a:lnTo>
                    <a:pt x="161" y="938"/>
                  </a:lnTo>
                  <a:lnTo>
                    <a:pt x="164" y="957"/>
                  </a:lnTo>
                  <a:lnTo>
                    <a:pt x="165" y="966"/>
                  </a:lnTo>
                  <a:lnTo>
                    <a:pt x="168" y="974"/>
                  </a:lnTo>
                  <a:lnTo>
                    <a:pt x="173" y="982"/>
                  </a:lnTo>
                  <a:lnTo>
                    <a:pt x="176" y="986"/>
                  </a:lnTo>
                  <a:lnTo>
                    <a:pt x="181" y="989"/>
                  </a:lnTo>
                  <a:lnTo>
                    <a:pt x="181" y="989"/>
                  </a:lnTo>
                  <a:lnTo>
                    <a:pt x="190" y="994"/>
                  </a:lnTo>
                  <a:lnTo>
                    <a:pt x="199" y="998"/>
                  </a:lnTo>
                  <a:lnTo>
                    <a:pt x="218" y="1004"/>
                  </a:lnTo>
                  <a:lnTo>
                    <a:pt x="232" y="1008"/>
                  </a:lnTo>
                  <a:lnTo>
                    <a:pt x="238" y="1009"/>
                  </a:lnTo>
                  <a:lnTo>
                    <a:pt x="238" y="1009"/>
                  </a:lnTo>
                  <a:lnTo>
                    <a:pt x="245" y="1017"/>
                  </a:lnTo>
                  <a:lnTo>
                    <a:pt x="268" y="1033"/>
                  </a:lnTo>
                  <a:lnTo>
                    <a:pt x="281" y="1043"/>
                  </a:lnTo>
                  <a:lnTo>
                    <a:pt x="297" y="1051"/>
                  </a:lnTo>
                  <a:lnTo>
                    <a:pt x="313" y="1060"/>
                  </a:lnTo>
                  <a:lnTo>
                    <a:pt x="331" y="1066"/>
                  </a:lnTo>
                  <a:lnTo>
                    <a:pt x="331" y="1066"/>
                  </a:lnTo>
                  <a:lnTo>
                    <a:pt x="365" y="1075"/>
                  </a:lnTo>
                  <a:lnTo>
                    <a:pt x="394" y="1082"/>
                  </a:lnTo>
                  <a:lnTo>
                    <a:pt x="421" y="1087"/>
                  </a:lnTo>
                  <a:lnTo>
                    <a:pt x="421" y="1087"/>
                  </a:lnTo>
                  <a:lnTo>
                    <a:pt x="425" y="1085"/>
                  </a:lnTo>
                  <a:lnTo>
                    <a:pt x="430" y="1081"/>
                  </a:lnTo>
                  <a:lnTo>
                    <a:pt x="437" y="1079"/>
                  </a:lnTo>
                  <a:lnTo>
                    <a:pt x="437" y="1079"/>
                  </a:lnTo>
                  <a:lnTo>
                    <a:pt x="444" y="1075"/>
                  </a:lnTo>
                  <a:lnTo>
                    <a:pt x="453" y="1069"/>
                  </a:lnTo>
                  <a:lnTo>
                    <a:pt x="478" y="1050"/>
                  </a:lnTo>
                  <a:lnTo>
                    <a:pt x="510" y="1025"/>
                  </a:lnTo>
                  <a:lnTo>
                    <a:pt x="535" y="1050"/>
                  </a:lnTo>
                  <a:lnTo>
                    <a:pt x="589" y="1006"/>
                  </a:lnTo>
                  <a:lnTo>
                    <a:pt x="589" y="1111"/>
                  </a:lnTo>
                  <a:lnTo>
                    <a:pt x="589" y="1111"/>
                  </a:lnTo>
                  <a:lnTo>
                    <a:pt x="589" y="1123"/>
                  </a:lnTo>
                  <a:lnTo>
                    <a:pt x="587" y="1137"/>
                  </a:lnTo>
                  <a:lnTo>
                    <a:pt x="586" y="1146"/>
                  </a:lnTo>
                  <a:lnTo>
                    <a:pt x="584" y="1154"/>
                  </a:lnTo>
                  <a:lnTo>
                    <a:pt x="579" y="1163"/>
                  </a:lnTo>
                  <a:lnTo>
                    <a:pt x="572" y="1173"/>
                  </a:lnTo>
                  <a:lnTo>
                    <a:pt x="572" y="1173"/>
                  </a:lnTo>
                  <a:lnTo>
                    <a:pt x="569" y="1178"/>
                  </a:lnTo>
                  <a:lnTo>
                    <a:pt x="565" y="1184"/>
                  </a:lnTo>
                  <a:lnTo>
                    <a:pt x="558" y="1200"/>
                  </a:lnTo>
                  <a:lnTo>
                    <a:pt x="551" y="1219"/>
                  </a:lnTo>
                  <a:lnTo>
                    <a:pt x="546" y="1238"/>
                  </a:lnTo>
                  <a:lnTo>
                    <a:pt x="538" y="1270"/>
                  </a:lnTo>
                  <a:lnTo>
                    <a:pt x="535" y="1284"/>
                  </a:lnTo>
                  <a:lnTo>
                    <a:pt x="535" y="1284"/>
                  </a:lnTo>
                  <a:lnTo>
                    <a:pt x="520" y="1282"/>
                  </a:lnTo>
                  <a:lnTo>
                    <a:pt x="483" y="1282"/>
                  </a:lnTo>
                  <a:lnTo>
                    <a:pt x="441" y="1284"/>
                  </a:lnTo>
                  <a:lnTo>
                    <a:pt x="421" y="1285"/>
                  </a:lnTo>
                  <a:lnTo>
                    <a:pt x="405" y="1287"/>
                  </a:lnTo>
                  <a:lnTo>
                    <a:pt x="405" y="1287"/>
                  </a:lnTo>
                  <a:lnTo>
                    <a:pt x="392" y="1290"/>
                  </a:lnTo>
                  <a:lnTo>
                    <a:pt x="379" y="1291"/>
                  </a:lnTo>
                  <a:lnTo>
                    <a:pt x="359" y="1291"/>
                  </a:lnTo>
                  <a:lnTo>
                    <a:pt x="351" y="1292"/>
                  </a:lnTo>
                  <a:lnTo>
                    <a:pt x="343" y="1295"/>
                  </a:lnTo>
                  <a:lnTo>
                    <a:pt x="337" y="1297"/>
                  </a:lnTo>
                  <a:lnTo>
                    <a:pt x="331" y="1303"/>
                  </a:lnTo>
                  <a:lnTo>
                    <a:pt x="331" y="1303"/>
                  </a:lnTo>
                  <a:lnTo>
                    <a:pt x="309" y="1339"/>
                  </a:lnTo>
                  <a:lnTo>
                    <a:pt x="295" y="1366"/>
                  </a:lnTo>
                  <a:lnTo>
                    <a:pt x="295" y="1366"/>
                  </a:lnTo>
                  <a:lnTo>
                    <a:pt x="289" y="1367"/>
                  </a:lnTo>
                  <a:lnTo>
                    <a:pt x="275" y="1368"/>
                  </a:lnTo>
                  <a:lnTo>
                    <a:pt x="232" y="1373"/>
                  </a:lnTo>
                  <a:lnTo>
                    <a:pt x="183" y="1375"/>
                  </a:lnTo>
                  <a:lnTo>
                    <a:pt x="147" y="1377"/>
                  </a:lnTo>
                  <a:lnTo>
                    <a:pt x="147" y="1377"/>
                  </a:lnTo>
                  <a:lnTo>
                    <a:pt x="136" y="1378"/>
                  </a:lnTo>
                  <a:lnTo>
                    <a:pt x="125" y="1379"/>
                  </a:lnTo>
                  <a:lnTo>
                    <a:pt x="102" y="1383"/>
                  </a:lnTo>
                  <a:lnTo>
                    <a:pt x="92" y="1387"/>
                  </a:lnTo>
                  <a:lnTo>
                    <a:pt x="83" y="1390"/>
                  </a:lnTo>
                  <a:lnTo>
                    <a:pt x="76" y="1394"/>
                  </a:lnTo>
                  <a:lnTo>
                    <a:pt x="71" y="1398"/>
                  </a:lnTo>
                  <a:lnTo>
                    <a:pt x="71" y="1398"/>
                  </a:lnTo>
                  <a:lnTo>
                    <a:pt x="56" y="1415"/>
                  </a:lnTo>
                  <a:lnTo>
                    <a:pt x="46" y="1429"/>
                  </a:lnTo>
                  <a:lnTo>
                    <a:pt x="36" y="1446"/>
                  </a:lnTo>
                  <a:lnTo>
                    <a:pt x="26" y="1462"/>
                  </a:lnTo>
                  <a:lnTo>
                    <a:pt x="17" y="1480"/>
                  </a:lnTo>
                  <a:lnTo>
                    <a:pt x="11" y="1495"/>
                  </a:lnTo>
                  <a:lnTo>
                    <a:pt x="10" y="1502"/>
                  </a:lnTo>
                  <a:lnTo>
                    <a:pt x="9" y="1508"/>
                  </a:lnTo>
                  <a:lnTo>
                    <a:pt x="9" y="1508"/>
                  </a:lnTo>
                  <a:lnTo>
                    <a:pt x="10" y="1514"/>
                  </a:lnTo>
                  <a:lnTo>
                    <a:pt x="12" y="1524"/>
                  </a:lnTo>
                  <a:lnTo>
                    <a:pt x="20" y="1550"/>
                  </a:lnTo>
                  <a:lnTo>
                    <a:pt x="31" y="1583"/>
                  </a:lnTo>
                  <a:lnTo>
                    <a:pt x="45" y="1619"/>
                  </a:lnTo>
                  <a:lnTo>
                    <a:pt x="74" y="1694"/>
                  </a:lnTo>
                  <a:lnTo>
                    <a:pt x="99" y="1758"/>
                  </a:lnTo>
                  <a:lnTo>
                    <a:pt x="99" y="1758"/>
                  </a:lnTo>
                  <a:lnTo>
                    <a:pt x="110" y="1783"/>
                  </a:lnTo>
                  <a:lnTo>
                    <a:pt x="124" y="1810"/>
                  </a:lnTo>
                  <a:lnTo>
                    <a:pt x="140" y="1837"/>
                  </a:lnTo>
                  <a:lnTo>
                    <a:pt x="155" y="1862"/>
                  </a:lnTo>
                  <a:lnTo>
                    <a:pt x="181" y="1906"/>
                  </a:lnTo>
                  <a:lnTo>
                    <a:pt x="190" y="1920"/>
                  </a:lnTo>
                  <a:lnTo>
                    <a:pt x="192" y="1925"/>
                  </a:lnTo>
                  <a:lnTo>
                    <a:pt x="193" y="1929"/>
                  </a:lnTo>
                  <a:lnTo>
                    <a:pt x="193" y="1929"/>
                  </a:lnTo>
                  <a:lnTo>
                    <a:pt x="193" y="1963"/>
                  </a:lnTo>
                  <a:lnTo>
                    <a:pt x="195" y="1971"/>
                  </a:lnTo>
                  <a:lnTo>
                    <a:pt x="196" y="1980"/>
                  </a:lnTo>
                  <a:lnTo>
                    <a:pt x="198" y="1986"/>
                  </a:lnTo>
                  <a:lnTo>
                    <a:pt x="201" y="1990"/>
                  </a:lnTo>
                  <a:lnTo>
                    <a:pt x="201" y="1990"/>
                  </a:lnTo>
                  <a:lnTo>
                    <a:pt x="212" y="1996"/>
                  </a:lnTo>
                  <a:lnTo>
                    <a:pt x="227" y="2002"/>
                  </a:lnTo>
                  <a:lnTo>
                    <a:pt x="245" y="2011"/>
                  </a:lnTo>
                  <a:lnTo>
                    <a:pt x="245" y="2011"/>
                  </a:lnTo>
                  <a:lnTo>
                    <a:pt x="233" y="2026"/>
                  </a:lnTo>
                  <a:lnTo>
                    <a:pt x="222" y="2037"/>
                  </a:lnTo>
                  <a:lnTo>
                    <a:pt x="217" y="2042"/>
                  </a:lnTo>
                  <a:lnTo>
                    <a:pt x="213" y="2043"/>
                  </a:lnTo>
                  <a:lnTo>
                    <a:pt x="213" y="2043"/>
                  </a:lnTo>
                  <a:lnTo>
                    <a:pt x="119" y="2059"/>
                  </a:lnTo>
                  <a:lnTo>
                    <a:pt x="119" y="2059"/>
                  </a:lnTo>
                  <a:lnTo>
                    <a:pt x="119" y="2058"/>
                  </a:lnTo>
                  <a:lnTo>
                    <a:pt x="115" y="2053"/>
                  </a:lnTo>
                  <a:lnTo>
                    <a:pt x="112" y="2052"/>
                  </a:lnTo>
                  <a:lnTo>
                    <a:pt x="108" y="2051"/>
                  </a:lnTo>
                  <a:lnTo>
                    <a:pt x="102" y="2051"/>
                  </a:lnTo>
                  <a:lnTo>
                    <a:pt x="95" y="2052"/>
                  </a:lnTo>
                  <a:lnTo>
                    <a:pt x="95" y="2052"/>
                  </a:lnTo>
                  <a:lnTo>
                    <a:pt x="84" y="2056"/>
                  </a:lnTo>
                  <a:lnTo>
                    <a:pt x="67" y="2063"/>
                  </a:lnTo>
                  <a:lnTo>
                    <a:pt x="48" y="2073"/>
                  </a:lnTo>
                  <a:lnTo>
                    <a:pt x="30" y="2086"/>
                  </a:lnTo>
                  <a:lnTo>
                    <a:pt x="21" y="2092"/>
                  </a:lnTo>
                  <a:lnTo>
                    <a:pt x="14" y="2098"/>
                  </a:lnTo>
                  <a:lnTo>
                    <a:pt x="7" y="2105"/>
                  </a:lnTo>
                  <a:lnTo>
                    <a:pt x="2" y="2112"/>
                  </a:lnTo>
                  <a:lnTo>
                    <a:pt x="0" y="2119"/>
                  </a:lnTo>
                  <a:lnTo>
                    <a:pt x="0" y="2125"/>
                  </a:lnTo>
                  <a:lnTo>
                    <a:pt x="4" y="2131"/>
                  </a:lnTo>
                  <a:lnTo>
                    <a:pt x="9" y="2138"/>
                  </a:lnTo>
                  <a:lnTo>
                    <a:pt x="9" y="2138"/>
                  </a:lnTo>
                  <a:lnTo>
                    <a:pt x="15" y="2143"/>
                  </a:lnTo>
                  <a:lnTo>
                    <a:pt x="19" y="2148"/>
                  </a:lnTo>
                  <a:lnTo>
                    <a:pt x="20" y="2153"/>
                  </a:lnTo>
                  <a:lnTo>
                    <a:pt x="19" y="2156"/>
                  </a:lnTo>
                  <a:lnTo>
                    <a:pt x="17" y="2160"/>
                  </a:lnTo>
                  <a:lnTo>
                    <a:pt x="15" y="2164"/>
                  </a:lnTo>
                  <a:lnTo>
                    <a:pt x="11" y="2169"/>
                  </a:lnTo>
                  <a:lnTo>
                    <a:pt x="11" y="2170"/>
                  </a:lnTo>
                  <a:lnTo>
                    <a:pt x="11" y="2172"/>
                  </a:lnTo>
                  <a:lnTo>
                    <a:pt x="15" y="2174"/>
                  </a:lnTo>
                  <a:lnTo>
                    <a:pt x="21" y="2174"/>
                  </a:lnTo>
                  <a:lnTo>
                    <a:pt x="43" y="2175"/>
                  </a:lnTo>
                  <a:lnTo>
                    <a:pt x="83" y="2174"/>
                  </a:lnTo>
                  <a:lnTo>
                    <a:pt x="83" y="2174"/>
                  </a:lnTo>
                  <a:lnTo>
                    <a:pt x="190" y="2170"/>
                  </a:lnTo>
                  <a:lnTo>
                    <a:pt x="299" y="2166"/>
                  </a:lnTo>
                  <a:lnTo>
                    <a:pt x="389" y="2160"/>
                  </a:lnTo>
                  <a:lnTo>
                    <a:pt x="421" y="2158"/>
                  </a:lnTo>
                  <a:lnTo>
                    <a:pt x="441" y="2154"/>
                  </a:lnTo>
                  <a:lnTo>
                    <a:pt x="441" y="2154"/>
                  </a:lnTo>
                  <a:lnTo>
                    <a:pt x="447" y="2151"/>
                  </a:lnTo>
                  <a:lnTo>
                    <a:pt x="453" y="2149"/>
                  </a:lnTo>
                  <a:lnTo>
                    <a:pt x="457" y="2146"/>
                  </a:lnTo>
                  <a:lnTo>
                    <a:pt x="461" y="2144"/>
                  </a:lnTo>
                  <a:lnTo>
                    <a:pt x="463" y="2140"/>
                  </a:lnTo>
                  <a:lnTo>
                    <a:pt x="465" y="2136"/>
                  </a:lnTo>
                  <a:lnTo>
                    <a:pt x="466" y="2130"/>
                  </a:lnTo>
                  <a:lnTo>
                    <a:pt x="465" y="2123"/>
                  </a:lnTo>
                  <a:lnTo>
                    <a:pt x="462" y="2117"/>
                  </a:lnTo>
                  <a:lnTo>
                    <a:pt x="458" y="2112"/>
                  </a:lnTo>
                  <a:lnTo>
                    <a:pt x="453" y="2109"/>
                  </a:lnTo>
                  <a:lnTo>
                    <a:pt x="453" y="2109"/>
                  </a:lnTo>
                  <a:lnTo>
                    <a:pt x="430" y="2097"/>
                  </a:lnTo>
                  <a:lnTo>
                    <a:pt x="419" y="2090"/>
                  </a:lnTo>
                  <a:lnTo>
                    <a:pt x="413" y="2088"/>
                  </a:lnTo>
                  <a:lnTo>
                    <a:pt x="413" y="2088"/>
                  </a:lnTo>
                  <a:lnTo>
                    <a:pt x="410" y="2087"/>
                  </a:lnTo>
                  <a:lnTo>
                    <a:pt x="406" y="2083"/>
                  </a:lnTo>
                  <a:lnTo>
                    <a:pt x="404" y="2079"/>
                  </a:lnTo>
                  <a:lnTo>
                    <a:pt x="400" y="2076"/>
                  </a:lnTo>
                  <a:lnTo>
                    <a:pt x="400" y="2076"/>
                  </a:lnTo>
                  <a:lnTo>
                    <a:pt x="399" y="2073"/>
                  </a:lnTo>
                  <a:lnTo>
                    <a:pt x="395" y="2068"/>
                  </a:lnTo>
                  <a:lnTo>
                    <a:pt x="389" y="2052"/>
                  </a:lnTo>
                  <a:lnTo>
                    <a:pt x="380" y="2031"/>
                  </a:lnTo>
                  <a:lnTo>
                    <a:pt x="380" y="2018"/>
                  </a:lnTo>
                  <a:lnTo>
                    <a:pt x="380" y="2018"/>
                  </a:lnTo>
                  <a:lnTo>
                    <a:pt x="382" y="2017"/>
                  </a:lnTo>
                  <a:lnTo>
                    <a:pt x="385" y="2015"/>
                  </a:lnTo>
                  <a:lnTo>
                    <a:pt x="387" y="2014"/>
                  </a:lnTo>
                  <a:lnTo>
                    <a:pt x="387" y="2011"/>
                  </a:lnTo>
                  <a:lnTo>
                    <a:pt x="387" y="2010"/>
                  </a:lnTo>
                  <a:lnTo>
                    <a:pt x="384" y="2006"/>
                  </a:lnTo>
                  <a:lnTo>
                    <a:pt x="384" y="2006"/>
                  </a:lnTo>
                  <a:lnTo>
                    <a:pt x="379" y="2000"/>
                  </a:lnTo>
                  <a:lnTo>
                    <a:pt x="374" y="1991"/>
                  </a:lnTo>
                  <a:lnTo>
                    <a:pt x="359" y="1965"/>
                  </a:lnTo>
                  <a:lnTo>
                    <a:pt x="359" y="1965"/>
                  </a:lnTo>
                  <a:lnTo>
                    <a:pt x="356" y="1955"/>
                  </a:lnTo>
                  <a:lnTo>
                    <a:pt x="352" y="1942"/>
                  </a:lnTo>
                  <a:lnTo>
                    <a:pt x="351" y="1925"/>
                  </a:lnTo>
                  <a:lnTo>
                    <a:pt x="348" y="1908"/>
                  </a:lnTo>
                  <a:lnTo>
                    <a:pt x="348" y="1876"/>
                  </a:lnTo>
                  <a:lnTo>
                    <a:pt x="348" y="1856"/>
                  </a:lnTo>
                  <a:lnTo>
                    <a:pt x="348" y="1856"/>
                  </a:lnTo>
                  <a:lnTo>
                    <a:pt x="346" y="1842"/>
                  </a:lnTo>
                  <a:lnTo>
                    <a:pt x="339" y="1816"/>
                  </a:lnTo>
                  <a:lnTo>
                    <a:pt x="321" y="1743"/>
                  </a:lnTo>
                  <a:lnTo>
                    <a:pt x="301" y="1673"/>
                  </a:lnTo>
                  <a:lnTo>
                    <a:pt x="294" y="1649"/>
                  </a:lnTo>
                  <a:lnTo>
                    <a:pt x="291" y="1639"/>
                  </a:lnTo>
                  <a:lnTo>
                    <a:pt x="291" y="1639"/>
                  </a:lnTo>
                  <a:lnTo>
                    <a:pt x="291" y="1637"/>
                  </a:lnTo>
                  <a:lnTo>
                    <a:pt x="292" y="1637"/>
                  </a:lnTo>
                  <a:lnTo>
                    <a:pt x="299" y="1636"/>
                  </a:lnTo>
                  <a:lnTo>
                    <a:pt x="322" y="1635"/>
                  </a:lnTo>
                  <a:lnTo>
                    <a:pt x="356" y="1635"/>
                  </a:lnTo>
                  <a:lnTo>
                    <a:pt x="356" y="1635"/>
                  </a:lnTo>
                  <a:lnTo>
                    <a:pt x="361" y="1647"/>
                  </a:lnTo>
                  <a:lnTo>
                    <a:pt x="364" y="1655"/>
                  </a:lnTo>
                  <a:lnTo>
                    <a:pt x="367" y="1658"/>
                  </a:lnTo>
                  <a:lnTo>
                    <a:pt x="368" y="1660"/>
                  </a:lnTo>
                  <a:lnTo>
                    <a:pt x="368" y="1660"/>
                  </a:lnTo>
                  <a:lnTo>
                    <a:pt x="418" y="1663"/>
                  </a:lnTo>
                  <a:lnTo>
                    <a:pt x="418" y="1663"/>
                  </a:lnTo>
                  <a:lnTo>
                    <a:pt x="413" y="1676"/>
                  </a:lnTo>
                  <a:lnTo>
                    <a:pt x="411" y="1685"/>
                  </a:lnTo>
                  <a:lnTo>
                    <a:pt x="411" y="1688"/>
                  </a:lnTo>
                  <a:lnTo>
                    <a:pt x="413" y="1692"/>
                  </a:lnTo>
                  <a:lnTo>
                    <a:pt x="434" y="1712"/>
                  </a:lnTo>
                  <a:lnTo>
                    <a:pt x="434" y="1712"/>
                  </a:lnTo>
                  <a:lnTo>
                    <a:pt x="444" y="1783"/>
                  </a:lnTo>
                  <a:lnTo>
                    <a:pt x="453" y="1856"/>
                  </a:lnTo>
                  <a:lnTo>
                    <a:pt x="453" y="1892"/>
                  </a:lnTo>
                  <a:lnTo>
                    <a:pt x="453" y="1892"/>
                  </a:lnTo>
                  <a:lnTo>
                    <a:pt x="453" y="1893"/>
                  </a:lnTo>
                  <a:lnTo>
                    <a:pt x="451" y="1896"/>
                  </a:lnTo>
                  <a:lnTo>
                    <a:pt x="445" y="1898"/>
                  </a:lnTo>
                  <a:lnTo>
                    <a:pt x="434" y="1901"/>
                  </a:lnTo>
                  <a:lnTo>
                    <a:pt x="434" y="1901"/>
                  </a:lnTo>
                  <a:lnTo>
                    <a:pt x="410" y="1903"/>
                  </a:lnTo>
                  <a:lnTo>
                    <a:pt x="400" y="1904"/>
                  </a:lnTo>
                  <a:lnTo>
                    <a:pt x="393" y="1908"/>
                  </a:lnTo>
                  <a:lnTo>
                    <a:pt x="393" y="1908"/>
                  </a:lnTo>
                  <a:lnTo>
                    <a:pt x="385" y="1912"/>
                  </a:lnTo>
                  <a:lnTo>
                    <a:pt x="379" y="1914"/>
                  </a:lnTo>
                  <a:lnTo>
                    <a:pt x="377" y="1915"/>
                  </a:lnTo>
                  <a:lnTo>
                    <a:pt x="375" y="1919"/>
                  </a:lnTo>
                  <a:lnTo>
                    <a:pt x="375" y="1923"/>
                  </a:lnTo>
                  <a:lnTo>
                    <a:pt x="377" y="1929"/>
                  </a:lnTo>
                  <a:lnTo>
                    <a:pt x="377" y="1929"/>
                  </a:lnTo>
                  <a:lnTo>
                    <a:pt x="379" y="1935"/>
                  </a:lnTo>
                  <a:lnTo>
                    <a:pt x="383" y="1943"/>
                  </a:lnTo>
                  <a:lnTo>
                    <a:pt x="388" y="1949"/>
                  </a:lnTo>
                  <a:lnTo>
                    <a:pt x="395" y="1955"/>
                  </a:lnTo>
                  <a:lnTo>
                    <a:pt x="404" y="1961"/>
                  </a:lnTo>
                  <a:lnTo>
                    <a:pt x="415" y="1969"/>
                  </a:lnTo>
                  <a:lnTo>
                    <a:pt x="441" y="1982"/>
                  </a:lnTo>
                  <a:lnTo>
                    <a:pt x="441" y="1982"/>
                  </a:lnTo>
                  <a:lnTo>
                    <a:pt x="456" y="1989"/>
                  </a:lnTo>
                  <a:lnTo>
                    <a:pt x="467" y="1996"/>
                  </a:lnTo>
                  <a:lnTo>
                    <a:pt x="487" y="2007"/>
                  </a:lnTo>
                  <a:lnTo>
                    <a:pt x="503" y="2017"/>
                  </a:lnTo>
                  <a:lnTo>
                    <a:pt x="510" y="2021"/>
                  </a:lnTo>
                  <a:lnTo>
                    <a:pt x="519" y="2023"/>
                  </a:lnTo>
                  <a:lnTo>
                    <a:pt x="519" y="2023"/>
                  </a:lnTo>
                  <a:lnTo>
                    <a:pt x="534" y="2025"/>
                  </a:lnTo>
                  <a:lnTo>
                    <a:pt x="541" y="2025"/>
                  </a:lnTo>
                  <a:lnTo>
                    <a:pt x="549" y="2023"/>
                  </a:lnTo>
                  <a:lnTo>
                    <a:pt x="555" y="2020"/>
                  </a:lnTo>
                  <a:lnTo>
                    <a:pt x="561" y="2014"/>
                  </a:lnTo>
                  <a:lnTo>
                    <a:pt x="569" y="2006"/>
                  </a:lnTo>
                  <a:lnTo>
                    <a:pt x="576" y="1994"/>
                  </a:lnTo>
                  <a:lnTo>
                    <a:pt x="576" y="1994"/>
                  </a:lnTo>
                  <a:lnTo>
                    <a:pt x="579" y="1987"/>
                  </a:lnTo>
                  <a:lnTo>
                    <a:pt x="581" y="1980"/>
                  </a:lnTo>
                  <a:lnTo>
                    <a:pt x="581" y="1971"/>
                  </a:lnTo>
                  <a:lnTo>
                    <a:pt x="581" y="1963"/>
                  </a:lnTo>
                  <a:lnTo>
                    <a:pt x="577" y="1944"/>
                  </a:lnTo>
                  <a:lnTo>
                    <a:pt x="571" y="1924"/>
                  </a:lnTo>
                  <a:lnTo>
                    <a:pt x="565" y="1907"/>
                  </a:lnTo>
                  <a:lnTo>
                    <a:pt x="559" y="1891"/>
                  </a:lnTo>
                  <a:lnTo>
                    <a:pt x="554" y="1879"/>
                  </a:lnTo>
                  <a:lnTo>
                    <a:pt x="551" y="1872"/>
                  </a:lnTo>
                  <a:lnTo>
                    <a:pt x="551" y="1872"/>
                  </a:lnTo>
                  <a:lnTo>
                    <a:pt x="553" y="1856"/>
                  </a:lnTo>
                  <a:lnTo>
                    <a:pt x="556" y="1832"/>
                  </a:lnTo>
                  <a:lnTo>
                    <a:pt x="559" y="1806"/>
                  </a:lnTo>
                  <a:lnTo>
                    <a:pt x="560" y="1794"/>
                  </a:lnTo>
                  <a:lnTo>
                    <a:pt x="560" y="1781"/>
                  </a:lnTo>
                  <a:lnTo>
                    <a:pt x="560" y="1781"/>
                  </a:lnTo>
                  <a:lnTo>
                    <a:pt x="559" y="1754"/>
                  </a:lnTo>
                  <a:lnTo>
                    <a:pt x="559" y="1722"/>
                  </a:lnTo>
                  <a:lnTo>
                    <a:pt x="560" y="1683"/>
                  </a:lnTo>
                  <a:lnTo>
                    <a:pt x="560" y="1683"/>
                  </a:lnTo>
                  <a:lnTo>
                    <a:pt x="672" y="1685"/>
                  </a:lnTo>
                  <a:lnTo>
                    <a:pt x="829" y="1688"/>
                  </a:lnTo>
                  <a:lnTo>
                    <a:pt x="829" y="1688"/>
                  </a:lnTo>
                  <a:lnTo>
                    <a:pt x="849" y="1690"/>
                  </a:lnTo>
                  <a:lnTo>
                    <a:pt x="865" y="1691"/>
                  </a:lnTo>
                  <a:lnTo>
                    <a:pt x="878" y="1691"/>
                  </a:lnTo>
                  <a:lnTo>
                    <a:pt x="891" y="1691"/>
                  </a:lnTo>
                  <a:lnTo>
                    <a:pt x="904" y="1690"/>
                  </a:lnTo>
                  <a:lnTo>
                    <a:pt x="919" y="1686"/>
                  </a:lnTo>
                  <a:lnTo>
                    <a:pt x="939" y="1678"/>
                  </a:lnTo>
                  <a:lnTo>
                    <a:pt x="964" y="1667"/>
                  </a:lnTo>
                  <a:lnTo>
                    <a:pt x="964" y="1667"/>
                  </a:lnTo>
                  <a:lnTo>
                    <a:pt x="976" y="1660"/>
                  </a:lnTo>
                  <a:lnTo>
                    <a:pt x="989" y="1652"/>
                  </a:lnTo>
                  <a:lnTo>
                    <a:pt x="1001" y="1642"/>
                  </a:lnTo>
                  <a:lnTo>
                    <a:pt x="1011" y="1632"/>
                  </a:lnTo>
                  <a:lnTo>
                    <a:pt x="1022" y="1622"/>
                  </a:lnTo>
                  <a:lnTo>
                    <a:pt x="1031" y="1611"/>
                  </a:lnTo>
                  <a:lnTo>
                    <a:pt x="1047" y="1589"/>
                  </a:lnTo>
                  <a:lnTo>
                    <a:pt x="1059" y="1569"/>
                  </a:lnTo>
                  <a:lnTo>
                    <a:pt x="1068" y="1552"/>
                  </a:lnTo>
                  <a:lnTo>
                    <a:pt x="1078" y="1532"/>
                  </a:lnTo>
                  <a:lnTo>
                    <a:pt x="1078" y="1532"/>
                  </a:lnTo>
                  <a:lnTo>
                    <a:pt x="1078" y="1529"/>
                  </a:lnTo>
                  <a:lnTo>
                    <a:pt x="1077" y="1526"/>
                  </a:lnTo>
                  <a:lnTo>
                    <a:pt x="1075" y="1521"/>
                  </a:lnTo>
                  <a:lnTo>
                    <a:pt x="1074" y="1516"/>
                  </a:lnTo>
                  <a:lnTo>
                    <a:pt x="1074" y="1511"/>
                  </a:lnTo>
                  <a:lnTo>
                    <a:pt x="1075" y="1508"/>
                  </a:lnTo>
                  <a:lnTo>
                    <a:pt x="1078" y="1507"/>
                  </a:lnTo>
                  <a:lnTo>
                    <a:pt x="1085" y="1503"/>
                  </a:lnTo>
                  <a:lnTo>
                    <a:pt x="1098" y="1500"/>
                  </a:lnTo>
                  <a:lnTo>
                    <a:pt x="1098" y="1500"/>
                  </a:lnTo>
                  <a:lnTo>
                    <a:pt x="1111" y="1497"/>
                  </a:lnTo>
                  <a:lnTo>
                    <a:pt x="1124" y="1492"/>
                  </a:lnTo>
                  <a:lnTo>
                    <a:pt x="1132" y="1486"/>
                  </a:lnTo>
                  <a:lnTo>
                    <a:pt x="1140" y="1478"/>
                  </a:lnTo>
                  <a:lnTo>
                    <a:pt x="1145" y="1472"/>
                  </a:lnTo>
                  <a:lnTo>
                    <a:pt x="1149" y="1465"/>
                  </a:lnTo>
                  <a:lnTo>
                    <a:pt x="1150" y="1460"/>
                  </a:lnTo>
                  <a:lnTo>
                    <a:pt x="1151" y="1455"/>
                  </a:lnTo>
                  <a:lnTo>
                    <a:pt x="1151" y="1455"/>
                  </a:lnTo>
                  <a:lnTo>
                    <a:pt x="1150" y="1449"/>
                  </a:lnTo>
                  <a:lnTo>
                    <a:pt x="1146" y="1439"/>
                  </a:lnTo>
                  <a:lnTo>
                    <a:pt x="1135" y="1410"/>
                  </a:lnTo>
                  <a:lnTo>
                    <a:pt x="1127" y="1393"/>
                  </a:lnTo>
                  <a:lnTo>
                    <a:pt x="1121" y="1373"/>
                  </a:lnTo>
                  <a:lnTo>
                    <a:pt x="1115" y="1353"/>
                  </a:lnTo>
                  <a:lnTo>
                    <a:pt x="1110" y="1332"/>
                  </a:lnTo>
                  <a:lnTo>
                    <a:pt x="1110" y="1332"/>
                  </a:lnTo>
                  <a:lnTo>
                    <a:pt x="1106" y="1308"/>
                  </a:lnTo>
                  <a:lnTo>
                    <a:pt x="1104" y="1279"/>
                  </a:lnTo>
                  <a:lnTo>
                    <a:pt x="1099" y="1210"/>
                  </a:lnTo>
                  <a:lnTo>
                    <a:pt x="1098" y="1140"/>
                  </a:lnTo>
                  <a:lnTo>
                    <a:pt x="1098" y="1082"/>
                  </a:lnTo>
                  <a:lnTo>
                    <a:pt x="1098" y="1082"/>
                  </a:lnTo>
                  <a:lnTo>
                    <a:pt x="1100" y="1032"/>
                  </a:lnTo>
                  <a:lnTo>
                    <a:pt x="1104" y="974"/>
                  </a:lnTo>
                  <a:lnTo>
                    <a:pt x="1106" y="919"/>
                  </a:lnTo>
                  <a:lnTo>
                    <a:pt x="1106" y="893"/>
                  </a:lnTo>
                  <a:lnTo>
                    <a:pt x="1106" y="870"/>
                  </a:lnTo>
                  <a:lnTo>
                    <a:pt x="1106" y="870"/>
                  </a:lnTo>
                  <a:lnTo>
                    <a:pt x="1106" y="844"/>
                  </a:lnTo>
                  <a:lnTo>
                    <a:pt x="1108" y="809"/>
                  </a:lnTo>
                  <a:lnTo>
                    <a:pt x="1113" y="726"/>
                  </a:lnTo>
                  <a:lnTo>
                    <a:pt x="1115" y="684"/>
                  </a:lnTo>
                  <a:lnTo>
                    <a:pt x="1116" y="646"/>
                  </a:lnTo>
                  <a:lnTo>
                    <a:pt x="1116" y="614"/>
                  </a:lnTo>
                  <a:lnTo>
                    <a:pt x="1115" y="602"/>
                  </a:lnTo>
                  <a:lnTo>
                    <a:pt x="1114" y="592"/>
                  </a:lnTo>
                  <a:lnTo>
                    <a:pt x="1114" y="592"/>
                  </a:lnTo>
                  <a:lnTo>
                    <a:pt x="1110" y="577"/>
                  </a:lnTo>
                  <a:lnTo>
                    <a:pt x="1104" y="561"/>
                  </a:lnTo>
                  <a:lnTo>
                    <a:pt x="1096" y="546"/>
                  </a:lnTo>
                  <a:lnTo>
                    <a:pt x="1088" y="533"/>
                  </a:lnTo>
                  <a:lnTo>
                    <a:pt x="1079" y="520"/>
                  </a:lnTo>
                  <a:lnTo>
                    <a:pt x="1070" y="510"/>
                  </a:lnTo>
                  <a:lnTo>
                    <a:pt x="1063" y="503"/>
                  </a:lnTo>
                  <a:lnTo>
                    <a:pt x="1057" y="499"/>
                  </a:lnTo>
                  <a:lnTo>
                    <a:pt x="1057" y="499"/>
                  </a:lnTo>
                  <a:lnTo>
                    <a:pt x="1051" y="495"/>
                  </a:lnTo>
                  <a:lnTo>
                    <a:pt x="1042" y="489"/>
                  </a:lnTo>
                  <a:lnTo>
                    <a:pt x="1021" y="474"/>
                  </a:lnTo>
                  <a:lnTo>
                    <a:pt x="996" y="453"/>
                  </a:lnTo>
                  <a:lnTo>
                    <a:pt x="971" y="372"/>
                  </a:lnTo>
                  <a:lnTo>
                    <a:pt x="971" y="372"/>
                  </a:lnTo>
                  <a:lnTo>
                    <a:pt x="986" y="348"/>
                  </a:lnTo>
                  <a:lnTo>
                    <a:pt x="996" y="328"/>
                  </a:lnTo>
                  <a:lnTo>
                    <a:pt x="999" y="320"/>
                  </a:lnTo>
                  <a:lnTo>
                    <a:pt x="1000" y="314"/>
                  </a:lnTo>
                  <a:lnTo>
                    <a:pt x="1000" y="314"/>
                  </a:lnTo>
                  <a:lnTo>
                    <a:pt x="999" y="277"/>
                  </a:lnTo>
                  <a:lnTo>
                    <a:pt x="996" y="253"/>
                  </a:lnTo>
                  <a:lnTo>
                    <a:pt x="994" y="245"/>
                  </a:lnTo>
                  <a:lnTo>
                    <a:pt x="992" y="237"/>
                  </a:lnTo>
                  <a:lnTo>
                    <a:pt x="992" y="237"/>
                  </a:lnTo>
                  <a:lnTo>
                    <a:pt x="989" y="227"/>
                  </a:lnTo>
                  <a:lnTo>
                    <a:pt x="986" y="211"/>
                  </a:lnTo>
                  <a:lnTo>
                    <a:pt x="979" y="165"/>
                  </a:lnTo>
                  <a:lnTo>
                    <a:pt x="968" y="94"/>
                  </a:lnTo>
                  <a:lnTo>
                    <a:pt x="968" y="94"/>
                  </a:lnTo>
                  <a:lnTo>
                    <a:pt x="965" y="87"/>
                  </a:lnTo>
                  <a:lnTo>
                    <a:pt x="961" y="78"/>
                  </a:lnTo>
                  <a:lnTo>
                    <a:pt x="955" y="68"/>
                  </a:lnTo>
                  <a:lnTo>
                    <a:pt x="948" y="58"/>
                  </a:lnTo>
                  <a:lnTo>
                    <a:pt x="939" y="50"/>
                  </a:lnTo>
                  <a:lnTo>
                    <a:pt x="930" y="41"/>
                  </a:lnTo>
                  <a:lnTo>
                    <a:pt x="923" y="35"/>
                  </a:lnTo>
                  <a:lnTo>
                    <a:pt x="918" y="34"/>
                  </a:lnTo>
                  <a:lnTo>
                    <a:pt x="914" y="32"/>
                  </a:lnTo>
                  <a:lnTo>
                    <a:pt x="914" y="32"/>
                  </a:lnTo>
                  <a:lnTo>
                    <a:pt x="901" y="31"/>
                  </a:lnTo>
                  <a:lnTo>
                    <a:pt x="890" y="29"/>
                  </a:lnTo>
                  <a:lnTo>
                    <a:pt x="882" y="26"/>
                  </a:lnTo>
                  <a:lnTo>
                    <a:pt x="880" y="24"/>
                  </a:lnTo>
                  <a:lnTo>
                    <a:pt x="877" y="20"/>
                  </a:lnTo>
                  <a:lnTo>
                    <a:pt x="877" y="20"/>
                  </a:lnTo>
                  <a:lnTo>
                    <a:pt x="873" y="17"/>
                  </a:lnTo>
                  <a:lnTo>
                    <a:pt x="866" y="14"/>
                  </a:lnTo>
                  <a:lnTo>
                    <a:pt x="842" y="7"/>
                  </a:lnTo>
                  <a:lnTo>
                    <a:pt x="816" y="2"/>
                  </a:lnTo>
                  <a:lnTo>
                    <a:pt x="805" y="0"/>
                  </a:lnTo>
                  <a:lnTo>
                    <a:pt x="797" y="0"/>
                  </a:lnTo>
                  <a:lnTo>
                    <a:pt x="797" y="0"/>
                  </a:lnTo>
                  <a:lnTo>
                    <a:pt x="774" y="0"/>
                  </a:lnTo>
                  <a:lnTo>
                    <a:pt x="743" y="1"/>
                  </a:lnTo>
                  <a:lnTo>
                    <a:pt x="712" y="4"/>
                  </a:lnTo>
                  <a:lnTo>
                    <a:pt x="700" y="6"/>
                  </a:lnTo>
                  <a:lnTo>
                    <a:pt x="690" y="9"/>
                  </a:lnTo>
                  <a:lnTo>
                    <a:pt x="690" y="9"/>
                  </a:lnTo>
                  <a:lnTo>
                    <a:pt x="683" y="11"/>
                  </a:lnTo>
                  <a:lnTo>
                    <a:pt x="676" y="15"/>
                  </a:lnTo>
                  <a:lnTo>
                    <a:pt x="663" y="22"/>
                  </a:lnTo>
                  <a:lnTo>
                    <a:pt x="650" y="31"/>
                  </a:lnTo>
                  <a:lnTo>
                    <a:pt x="644" y="34"/>
                  </a:lnTo>
                  <a:lnTo>
                    <a:pt x="637" y="37"/>
                  </a:lnTo>
                  <a:lnTo>
                    <a:pt x="637" y="37"/>
                  </a:lnTo>
                  <a:lnTo>
                    <a:pt x="629" y="38"/>
                  </a:lnTo>
                  <a:lnTo>
                    <a:pt x="622" y="40"/>
                  </a:lnTo>
                  <a:lnTo>
                    <a:pt x="606" y="42"/>
                  </a:lnTo>
                  <a:lnTo>
                    <a:pt x="598" y="45"/>
                  </a:lnTo>
                  <a:lnTo>
                    <a:pt x="592" y="47"/>
                  </a:lnTo>
                  <a:lnTo>
                    <a:pt x="587" y="51"/>
                  </a:lnTo>
                  <a:lnTo>
                    <a:pt x="585" y="57"/>
                  </a:lnTo>
                  <a:lnTo>
                    <a:pt x="585" y="57"/>
                  </a:lnTo>
                  <a:lnTo>
                    <a:pt x="582" y="70"/>
                  </a:lnTo>
                  <a:lnTo>
                    <a:pt x="584" y="79"/>
                  </a:lnTo>
                  <a:lnTo>
                    <a:pt x="585" y="87"/>
                  </a:lnTo>
                  <a:lnTo>
                    <a:pt x="585" y="94"/>
                  </a:lnTo>
                  <a:lnTo>
                    <a:pt x="576" y="127"/>
                  </a:lnTo>
                  <a:lnTo>
                    <a:pt x="576" y="139"/>
                  </a:lnTo>
                  <a:lnTo>
                    <a:pt x="576" y="139"/>
                  </a:lnTo>
                  <a:lnTo>
                    <a:pt x="581" y="143"/>
                  </a:lnTo>
                  <a:lnTo>
                    <a:pt x="585" y="145"/>
                  </a:lnTo>
                  <a:lnTo>
                    <a:pt x="589" y="148"/>
                  </a:lnTo>
                  <a:lnTo>
                    <a:pt x="589" y="148"/>
                  </a:lnTo>
                  <a:lnTo>
                    <a:pt x="593" y="149"/>
                  </a:lnTo>
                  <a:lnTo>
                    <a:pt x="600" y="153"/>
                  </a:lnTo>
                  <a:lnTo>
                    <a:pt x="608" y="159"/>
                  </a:lnTo>
                  <a:lnTo>
                    <a:pt x="617" y="196"/>
                  </a:lnTo>
                  <a:close/>
                  <a:moveTo>
                    <a:pt x="282" y="904"/>
                  </a:moveTo>
                  <a:lnTo>
                    <a:pt x="282" y="904"/>
                  </a:lnTo>
                  <a:lnTo>
                    <a:pt x="292" y="910"/>
                  </a:lnTo>
                  <a:lnTo>
                    <a:pt x="305" y="916"/>
                  </a:lnTo>
                  <a:lnTo>
                    <a:pt x="320" y="924"/>
                  </a:lnTo>
                  <a:lnTo>
                    <a:pt x="320" y="924"/>
                  </a:lnTo>
                  <a:lnTo>
                    <a:pt x="335" y="929"/>
                  </a:lnTo>
                  <a:lnTo>
                    <a:pt x="346" y="931"/>
                  </a:lnTo>
                  <a:lnTo>
                    <a:pt x="356" y="932"/>
                  </a:lnTo>
                  <a:lnTo>
                    <a:pt x="291" y="943"/>
                  </a:lnTo>
                  <a:lnTo>
                    <a:pt x="282" y="9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0C592D4-2B81-4E16-A779-85041F8654CE}"/>
                </a:ext>
              </a:extLst>
            </p:cNvPr>
            <p:cNvSpPr/>
            <p:nvPr/>
          </p:nvSpPr>
          <p:spPr bwMode="auto">
            <a:xfrm>
              <a:off x="1696593" y="1413372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BB4215F-0BCC-46A9-8F4A-CABE8B988D5F}"/>
              </a:ext>
            </a:extLst>
          </p:cNvPr>
          <p:cNvGrpSpPr/>
          <p:nvPr/>
        </p:nvGrpSpPr>
        <p:grpSpPr>
          <a:xfrm>
            <a:off x="3939626" y="1075025"/>
            <a:ext cx="1956732" cy="2271974"/>
            <a:chOff x="2819399" y="527426"/>
            <a:chExt cx="2626451" cy="304958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45E73C1-66E1-4CB6-A552-5991D0A3F9F9}"/>
                </a:ext>
              </a:extLst>
            </p:cNvPr>
            <p:cNvGrpSpPr/>
            <p:nvPr/>
          </p:nvGrpSpPr>
          <p:grpSpPr>
            <a:xfrm flipH="1">
              <a:off x="2819399" y="726997"/>
              <a:ext cx="1627491" cy="1032215"/>
              <a:chOff x="5071922" y="1605976"/>
              <a:chExt cx="854734" cy="542104"/>
            </a:xfrm>
          </p:grpSpPr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id="{59CCDD14-B22B-4559-A269-0F59973C8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91C0B10D-8AA8-4D93-A808-C6033B5D8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38E52F8-B9C7-4F9D-ACD1-E90D8486F1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0612" y="527426"/>
              <a:ext cx="1724025" cy="3049588"/>
            </a:xfrm>
            <a:custGeom>
              <a:avLst/>
              <a:gdLst>
                <a:gd name="T0" fmla="*/ 384 w 1086"/>
                <a:gd name="T1" fmla="*/ 246 h 1921"/>
                <a:gd name="T2" fmla="*/ 392 w 1086"/>
                <a:gd name="T3" fmla="*/ 313 h 1921"/>
                <a:gd name="T4" fmla="*/ 430 w 1086"/>
                <a:gd name="T5" fmla="*/ 332 h 1921"/>
                <a:gd name="T6" fmla="*/ 488 w 1086"/>
                <a:gd name="T7" fmla="*/ 368 h 1921"/>
                <a:gd name="T8" fmla="*/ 421 w 1086"/>
                <a:gd name="T9" fmla="*/ 570 h 1921"/>
                <a:gd name="T10" fmla="*/ 278 w 1086"/>
                <a:gd name="T11" fmla="*/ 656 h 1921"/>
                <a:gd name="T12" fmla="*/ 233 w 1086"/>
                <a:gd name="T13" fmla="*/ 589 h 1921"/>
                <a:gd name="T14" fmla="*/ 168 w 1086"/>
                <a:gd name="T15" fmla="*/ 550 h 1921"/>
                <a:gd name="T16" fmla="*/ 114 w 1086"/>
                <a:gd name="T17" fmla="*/ 551 h 1921"/>
                <a:gd name="T18" fmla="*/ 79 w 1086"/>
                <a:gd name="T19" fmla="*/ 582 h 1921"/>
                <a:gd name="T20" fmla="*/ 91 w 1086"/>
                <a:gd name="T21" fmla="*/ 599 h 1921"/>
                <a:gd name="T22" fmla="*/ 55 w 1086"/>
                <a:gd name="T23" fmla="*/ 621 h 1921"/>
                <a:gd name="T24" fmla="*/ 102 w 1086"/>
                <a:gd name="T25" fmla="*/ 627 h 1921"/>
                <a:gd name="T26" fmla="*/ 148 w 1086"/>
                <a:gd name="T27" fmla="*/ 709 h 1921"/>
                <a:gd name="T28" fmla="*/ 252 w 1086"/>
                <a:gd name="T29" fmla="*/ 757 h 1921"/>
                <a:gd name="T30" fmla="*/ 323 w 1086"/>
                <a:gd name="T31" fmla="*/ 791 h 1921"/>
                <a:gd name="T32" fmla="*/ 428 w 1086"/>
                <a:gd name="T33" fmla="*/ 766 h 1921"/>
                <a:gd name="T34" fmla="*/ 584 w 1086"/>
                <a:gd name="T35" fmla="*/ 668 h 1921"/>
                <a:gd name="T36" fmla="*/ 555 w 1086"/>
                <a:gd name="T37" fmla="*/ 875 h 1921"/>
                <a:gd name="T38" fmla="*/ 544 w 1086"/>
                <a:gd name="T39" fmla="*/ 950 h 1921"/>
                <a:gd name="T40" fmla="*/ 454 w 1086"/>
                <a:gd name="T41" fmla="*/ 992 h 1921"/>
                <a:gd name="T42" fmla="*/ 316 w 1086"/>
                <a:gd name="T43" fmla="*/ 1073 h 1921"/>
                <a:gd name="T44" fmla="*/ 115 w 1086"/>
                <a:gd name="T45" fmla="*/ 1104 h 1921"/>
                <a:gd name="T46" fmla="*/ 55 w 1086"/>
                <a:gd name="T47" fmla="*/ 1214 h 1921"/>
                <a:gd name="T48" fmla="*/ 135 w 1086"/>
                <a:gd name="T49" fmla="*/ 1499 h 1921"/>
                <a:gd name="T50" fmla="*/ 203 w 1086"/>
                <a:gd name="T51" fmla="*/ 1707 h 1921"/>
                <a:gd name="T52" fmla="*/ 224 w 1086"/>
                <a:gd name="T53" fmla="*/ 1760 h 1921"/>
                <a:gd name="T54" fmla="*/ 177 w 1086"/>
                <a:gd name="T55" fmla="*/ 1769 h 1921"/>
                <a:gd name="T56" fmla="*/ 104 w 1086"/>
                <a:gd name="T57" fmla="*/ 1772 h 1921"/>
                <a:gd name="T58" fmla="*/ 0 w 1086"/>
                <a:gd name="T59" fmla="*/ 1861 h 1921"/>
                <a:gd name="T60" fmla="*/ 112 w 1086"/>
                <a:gd name="T61" fmla="*/ 1897 h 1921"/>
                <a:gd name="T62" fmla="*/ 477 w 1086"/>
                <a:gd name="T63" fmla="*/ 1909 h 1921"/>
                <a:gd name="T64" fmla="*/ 484 w 1086"/>
                <a:gd name="T65" fmla="*/ 1875 h 1921"/>
                <a:gd name="T66" fmla="*/ 417 w 1086"/>
                <a:gd name="T67" fmla="*/ 1746 h 1921"/>
                <a:gd name="T68" fmla="*/ 612 w 1086"/>
                <a:gd name="T69" fmla="*/ 1744 h 1921"/>
                <a:gd name="T70" fmla="*/ 607 w 1086"/>
                <a:gd name="T71" fmla="*/ 1695 h 1921"/>
                <a:gd name="T72" fmla="*/ 601 w 1086"/>
                <a:gd name="T73" fmla="*/ 1665 h 1921"/>
                <a:gd name="T74" fmla="*/ 576 w 1086"/>
                <a:gd name="T75" fmla="*/ 1584 h 1921"/>
                <a:gd name="T76" fmla="*/ 589 w 1086"/>
                <a:gd name="T77" fmla="*/ 1543 h 1921"/>
                <a:gd name="T78" fmla="*/ 800 w 1086"/>
                <a:gd name="T79" fmla="*/ 1412 h 1921"/>
                <a:gd name="T80" fmla="*/ 956 w 1086"/>
                <a:gd name="T81" fmla="*/ 1376 h 1921"/>
                <a:gd name="T82" fmla="*/ 1024 w 1086"/>
                <a:gd name="T83" fmla="*/ 1289 h 1921"/>
                <a:gd name="T84" fmla="*/ 1044 w 1086"/>
                <a:gd name="T85" fmla="*/ 1229 h 1921"/>
                <a:gd name="T86" fmla="*/ 1080 w 1086"/>
                <a:gd name="T87" fmla="*/ 1172 h 1921"/>
                <a:gd name="T88" fmla="*/ 1070 w 1086"/>
                <a:gd name="T89" fmla="*/ 967 h 1921"/>
                <a:gd name="T90" fmla="*/ 1017 w 1086"/>
                <a:gd name="T91" fmla="*/ 643 h 1921"/>
                <a:gd name="T92" fmla="*/ 994 w 1086"/>
                <a:gd name="T93" fmla="*/ 426 h 1921"/>
                <a:gd name="T94" fmla="*/ 845 w 1086"/>
                <a:gd name="T95" fmla="*/ 203 h 1921"/>
                <a:gd name="T96" fmla="*/ 745 w 1086"/>
                <a:gd name="T97" fmla="*/ 162 h 1921"/>
                <a:gd name="T98" fmla="*/ 670 w 1086"/>
                <a:gd name="T99" fmla="*/ 80 h 1921"/>
                <a:gd name="T100" fmla="*/ 576 w 1086"/>
                <a:gd name="T101" fmla="*/ 3 h 1921"/>
                <a:gd name="T102" fmla="*/ 461 w 1086"/>
                <a:gd name="T103" fmla="*/ 18 h 1921"/>
                <a:gd name="T104" fmla="*/ 379 w 1086"/>
                <a:gd name="T105" fmla="*/ 68 h 1921"/>
                <a:gd name="T106" fmla="*/ 319 w 1086"/>
                <a:gd name="T107" fmla="*/ 104 h 1921"/>
                <a:gd name="T108" fmla="*/ 313 w 1086"/>
                <a:gd name="T109" fmla="*/ 118 h 1921"/>
                <a:gd name="T110" fmla="*/ 329 w 1086"/>
                <a:gd name="T111" fmla="*/ 167 h 1921"/>
                <a:gd name="T112" fmla="*/ 382 w 1086"/>
                <a:gd name="T113" fmla="*/ 1631 h 1921"/>
                <a:gd name="T114" fmla="*/ 417 w 1086"/>
                <a:gd name="T115" fmla="*/ 1490 h 1921"/>
                <a:gd name="T116" fmla="*/ 452 w 1086"/>
                <a:gd name="T117" fmla="*/ 1629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86" h="1921">
                  <a:moveTo>
                    <a:pt x="355" y="165"/>
                  </a:moveTo>
                  <a:lnTo>
                    <a:pt x="355" y="165"/>
                  </a:lnTo>
                  <a:lnTo>
                    <a:pt x="356" y="173"/>
                  </a:lnTo>
                  <a:lnTo>
                    <a:pt x="358" y="190"/>
                  </a:lnTo>
                  <a:lnTo>
                    <a:pt x="360" y="200"/>
                  </a:lnTo>
                  <a:lnTo>
                    <a:pt x="363" y="211"/>
                  </a:lnTo>
                  <a:lnTo>
                    <a:pt x="366" y="221"/>
                  </a:lnTo>
                  <a:lnTo>
                    <a:pt x="373" y="231"/>
                  </a:lnTo>
                  <a:lnTo>
                    <a:pt x="373" y="231"/>
                  </a:lnTo>
                  <a:lnTo>
                    <a:pt x="384" y="246"/>
                  </a:lnTo>
                  <a:lnTo>
                    <a:pt x="395" y="258"/>
                  </a:lnTo>
                  <a:lnTo>
                    <a:pt x="399" y="265"/>
                  </a:lnTo>
                  <a:lnTo>
                    <a:pt x="401" y="270"/>
                  </a:lnTo>
                  <a:lnTo>
                    <a:pt x="402" y="275"/>
                  </a:lnTo>
                  <a:lnTo>
                    <a:pt x="401" y="279"/>
                  </a:lnTo>
                  <a:lnTo>
                    <a:pt x="401" y="279"/>
                  </a:lnTo>
                  <a:lnTo>
                    <a:pt x="397" y="291"/>
                  </a:lnTo>
                  <a:lnTo>
                    <a:pt x="395" y="299"/>
                  </a:lnTo>
                  <a:lnTo>
                    <a:pt x="392" y="307"/>
                  </a:lnTo>
                  <a:lnTo>
                    <a:pt x="392" y="313"/>
                  </a:lnTo>
                  <a:lnTo>
                    <a:pt x="392" y="313"/>
                  </a:lnTo>
                  <a:lnTo>
                    <a:pt x="394" y="319"/>
                  </a:lnTo>
                  <a:lnTo>
                    <a:pt x="399" y="325"/>
                  </a:lnTo>
                  <a:lnTo>
                    <a:pt x="402" y="329"/>
                  </a:lnTo>
                  <a:lnTo>
                    <a:pt x="405" y="332"/>
                  </a:lnTo>
                  <a:lnTo>
                    <a:pt x="408" y="333"/>
                  </a:lnTo>
                  <a:lnTo>
                    <a:pt x="413" y="333"/>
                  </a:lnTo>
                  <a:lnTo>
                    <a:pt x="413" y="333"/>
                  </a:lnTo>
                  <a:lnTo>
                    <a:pt x="426" y="330"/>
                  </a:lnTo>
                  <a:lnTo>
                    <a:pt x="430" y="332"/>
                  </a:lnTo>
                  <a:lnTo>
                    <a:pt x="433" y="333"/>
                  </a:lnTo>
                  <a:lnTo>
                    <a:pt x="433" y="333"/>
                  </a:lnTo>
                  <a:lnTo>
                    <a:pt x="438" y="339"/>
                  </a:lnTo>
                  <a:lnTo>
                    <a:pt x="447" y="349"/>
                  </a:lnTo>
                  <a:lnTo>
                    <a:pt x="452" y="355"/>
                  </a:lnTo>
                  <a:lnTo>
                    <a:pt x="459" y="359"/>
                  </a:lnTo>
                  <a:lnTo>
                    <a:pt x="465" y="364"/>
                  </a:lnTo>
                  <a:lnTo>
                    <a:pt x="474" y="365"/>
                  </a:lnTo>
                  <a:lnTo>
                    <a:pt x="474" y="365"/>
                  </a:lnTo>
                  <a:lnTo>
                    <a:pt x="488" y="368"/>
                  </a:lnTo>
                  <a:lnTo>
                    <a:pt x="496" y="368"/>
                  </a:lnTo>
                  <a:lnTo>
                    <a:pt x="501" y="366"/>
                  </a:lnTo>
                  <a:lnTo>
                    <a:pt x="503" y="365"/>
                  </a:lnTo>
                  <a:lnTo>
                    <a:pt x="503" y="365"/>
                  </a:lnTo>
                  <a:lnTo>
                    <a:pt x="477" y="440"/>
                  </a:lnTo>
                  <a:lnTo>
                    <a:pt x="458" y="494"/>
                  </a:lnTo>
                  <a:lnTo>
                    <a:pt x="451" y="514"/>
                  </a:lnTo>
                  <a:lnTo>
                    <a:pt x="446" y="525"/>
                  </a:lnTo>
                  <a:lnTo>
                    <a:pt x="446" y="525"/>
                  </a:lnTo>
                  <a:lnTo>
                    <a:pt x="421" y="570"/>
                  </a:lnTo>
                  <a:lnTo>
                    <a:pt x="406" y="595"/>
                  </a:lnTo>
                  <a:lnTo>
                    <a:pt x="401" y="602"/>
                  </a:lnTo>
                  <a:lnTo>
                    <a:pt x="396" y="607"/>
                  </a:lnTo>
                  <a:lnTo>
                    <a:pt x="396" y="607"/>
                  </a:lnTo>
                  <a:lnTo>
                    <a:pt x="335" y="635"/>
                  </a:lnTo>
                  <a:lnTo>
                    <a:pt x="297" y="651"/>
                  </a:lnTo>
                  <a:lnTo>
                    <a:pt x="283" y="656"/>
                  </a:lnTo>
                  <a:lnTo>
                    <a:pt x="280" y="656"/>
                  </a:lnTo>
                  <a:lnTo>
                    <a:pt x="278" y="656"/>
                  </a:lnTo>
                  <a:lnTo>
                    <a:pt x="278" y="656"/>
                  </a:lnTo>
                  <a:lnTo>
                    <a:pt x="276" y="647"/>
                  </a:lnTo>
                  <a:lnTo>
                    <a:pt x="273" y="631"/>
                  </a:lnTo>
                  <a:lnTo>
                    <a:pt x="270" y="615"/>
                  </a:lnTo>
                  <a:lnTo>
                    <a:pt x="268" y="610"/>
                  </a:lnTo>
                  <a:lnTo>
                    <a:pt x="266" y="607"/>
                  </a:lnTo>
                  <a:lnTo>
                    <a:pt x="266" y="607"/>
                  </a:lnTo>
                  <a:lnTo>
                    <a:pt x="247" y="599"/>
                  </a:lnTo>
                  <a:lnTo>
                    <a:pt x="234" y="591"/>
                  </a:lnTo>
                  <a:lnTo>
                    <a:pt x="234" y="591"/>
                  </a:lnTo>
                  <a:lnTo>
                    <a:pt x="233" y="589"/>
                  </a:lnTo>
                  <a:lnTo>
                    <a:pt x="228" y="584"/>
                  </a:lnTo>
                  <a:lnTo>
                    <a:pt x="220" y="576"/>
                  </a:lnTo>
                  <a:lnTo>
                    <a:pt x="215" y="574"/>
                  </a:lnTo>
                  <a:lnTo>
                    <a:pt x="209" y="570"/>
                  </a:lnTo>
                  <a:lnTo>
                    <a:pt x="209" y="570"/>
                  </a:lnTo>
                  <a:lnTo>
                    <a:pt x="195" y="564"/>
                  </a:lnTo>
                  <a:lnTo>
                    <a:pt x="184" y="556"/>
                  </a:lnTo>
                  <a:lnTo>
                    <a:pt x="174" y="551"/>
                  </a:lnTo>
                  <a:lnTo>
                    <a:pt x="168" y="550"/>
                  </a:lnTo>
                  <a:lnTo>
                    <a:pt x="168" y="550"/>
                  </a:lnTo>
                  <a:lnTo>
                    <a:pt x="163" y="550"/>
                  </a:lnTo>
                  <a:lnTo>
                    <a:pt x="159" y="551"/>
                  </a:lnTo>
                  <a:lnTo>
                    <a:pt x="156" y="554"/>
                  </a:lnTo>
                  <a:lnTo>
                    <a:pt x="156" y="554"/>
                  </a:lnTo>
                  <a:lnTo>
                    <a:pt x="153" y="553"/>
                  </a:lnTo>
                  <a:lnTo>
                    <a:pt x="147" y="551"/>
                  </a:lnTo>
                  <a:lnTo>
                    <a:pt x="136" y="550"/>
                  </a:lnTo>
                  <a:lnTo>
                    <a:pt x="136" y="550"/>
                  </a:lnTo>
                  <a:lnTo>
                    <a:pt x="122" y="549"/>
                  </a:lnTo>
                  <a:lnTo>
                    <a:pt x="114" y="551"/>
                  </a:lnTo>
                  <a:lnTo>
                    <a:pt x="109" y="553"/>
                  </a:lnTo>
                  <a:lnTo>
                    <a:pt x="107" y="554"/>
                  </a:lnTo>
                  <a:lnTo>
                    <a:pt x="74" y="570"/>
                  </a:lnTo>
                  <a:lnTo>
                    <a:pt x="74" y="570"/>
                  </a:lnTo>
                  <a:lnTo>
                    <a:pt x="74" y="572"/>
                  </a:lnTo>
                  <a:lnTo>
                    <a:pt x="74" y="576"/>
                  </a:lnTo>
                  <a:lnTo>
                    <a:pt x="74" y="580"/>
                  </a:lnTo>
                  <a:lnTo>
                    <a:pt x="76" y="582"/>
                  </a:lnTo>
                  <a:lnTo>
                    <a:pt x="79" y="582"/>
                  </a:lnTo>
                  <a:lnTo>
                    <a:pt x="79" y="582"/>
                  </a:lnTo>
                  <a:lnTo>
                    <a:pt x="93" y="581"/>
                  </a:lnTo>
                  <a:lnTo>
                    <a:pt x="99" y="581"/>
                  </a:lnTo>
                  <a:lnTo>
                    <a:pt x="101" y="581"/>
                  </a:lnTo>
                  <a:lnTo>
                    <a:pt x="102" y="582"/>
                  </a:lnTo>
                  <a:lnTo>
                    <a:pt x="102" y="582"/>
                  </a:lnTo>
                  <a:lnTo>
                    <a:pt x="112" y="594"/>
                  </a:lnTo>
                  <a:lnTo>
                    <a:pt x="120" y="602"/>
                  </a:lnTo>
                  <a:lnTo>
                    <a:pt x="120" y="602"/>
                  </a:lnTo>
                  <a:lnTo>
                    <a:pt x="109" y="601"/>
                  </a:lnTo>
                  <a:lnTo>
                    <a:pt x="91" y="599"/>
                  </a:lnTo>
                  <a:lnTo>
                    <a:pt x="91" y="599"/>
                  </a:lnTo>
                  <a:lnTo>
                    <a:pt x="81" y="599"/>
                  </a:lnTo>
                  <a:lnTo>
                    <a:pt x="73" y="600"/>
                  </a:lnTo>
                  <a:lnTo>
                    <a:pt x="64" y="602"/>
                  </a:lnTo>
                  <a:lnTo>
                    <a:pt x="60" y="605"/>
                  </a:lnTo>
                  <a:lnTo>
                    <a:pt x="58" y="607"/>
                  </a:lnTo>
                  <a:lnTo>
                    <a:pt x="58" y="607"/>
                  </a:lnTo>
                  <a:lnTo>
                    <a:pt x="55" y="612"/>
                  </a:lnTo>
                  <a:lnTo>
                    <a:pt x="55" y="618"/>
                  </a:lnTo>
                  <a:lnTo>
                    <a:pt x="55" y="621"/>
                  </a:lnTo>
                  <a:lnTo>
                    <a:pt x="57" y="622"/>
                  </a:lnTo>
                  <a:lnTo>
                    <a:pt x="59" y="623"/>
                  </a:lnTo>
                  <a:lnTo>
                    <a:pt x="63" y="623"/>
                  </a:lnTo>
                  <a:lnTo>
                    <a:pt x="63" y="623"/>
                  </a:lnTo>
                  <a:lnTo>
                    <a:pt x="71" y="622"/>
                  </a:lnTo>
                  <a:lnTo>
                    <a:pt x="84" y="621"/>
                  </a:lnTo>
                  <a:lnTo>
                    <a:pt x="95" y="623"/>
                  </a:lnTo>
                  <a:lnTo>
                    <a:pt x="100" y="625"/>
                  </a:lnTo>
                  <a:lnTo>
                    <a:pt x="102" y="627"/>
                  </a:lnTo>
                  <a:lnTo>
                    <a:pt x="102" y="627"/>
                  </a:lnTo>
                  <a:lnTo>
                    <a:pt x="114" y="642"/>
                  </a:lnTo>
                  <a:lnTo>
                    <a:pt x="120" y="653"/>
                  </a:lnTo>
                  <a:lnTo>
                    <a:pt x="127" y="668"/>
                  </a:lnTo>
                  <a:lnTo>
                    <a:pt x="127" y="668"/>
                  </a:lnTo>
                  <a:lnTo>
                    <a:pt x="133" y="683"/>
                  </a:lnTo>
                  <a:lnTo>
                    <a:pt x="138" y="695"/>
                  </a:lnTo>
                  <a:lnTo>
                    <a:pt x="142" y="704"/>
                  </a:lnTo>
                  <a:lnTo>
                    <a:pt x="145" y="707"/>
                  </a:lnTo>
                  <a:lnTo>
                    <a:pt x="148" y="709"/>
                  </a:lnTo>
                  <a:lnTo>
                    <a:pt x="148" y="709"/>
                  </a:lnTo>
                  <a:lnTo>
                    <a:pt x="153" y="710"/>
                  </a:lnTo>
                  <a:lnTo>
                    <a:pt x="161" y="711"/>
                  </a:lnTo>
                  <a:lnTo>
                    <a:pt x="166" y="713"/>
                  </a:lnTo>
                  <a:lnTo>
                    <a:pt x="172" y="715"/>
                  </a:lnTo>
                  <a:lnTo>
                    <a:pt x="181" y="719"/>
                  </a:lnTo>
                  <a:lnTo>
                    <a:pt x="193" y="725"/>
                  </a:lnTo>
                  <a:lnTo>
                    <a:pt x="193" y="725"/>
                  </a:lnTo>
                  <a:lnTo>
                    <a:pt x="218" y="739"/>
                  </a:lnTo>
                  <a:lnTo>
                    <a:pt x="239" y="750"/>
                  </a:lnTo>
                  <a:lnTo>
                    <a:pt x="252" y="757"/>
                  </a:lnTo>
                  <a:lnTo>
                    <a:pt x="256" y="760"/>
                  </a:lnTo>
                  <a:lnTo>
                    <a:pt x="257" y="762"/>
                  </a:lnTo>
                  <a:lnTo>
                    <a:pt x="257" y="762"/>
                  </a:lnTo>
                  <a:lnTo>
                    <a:pt x="260" y="764"/>
                  </a:lnTo>
                  <a:lnTo>
                    <a:pt x="267" y="767"/>
                  </a:lnTo>
                  <a:lnTo>
                    <a:pt x="286" y="775"/>
                  </a:lnTo>
                  <a:lnTo>
                    <a:pt x="307" y="782"/>
                  </a:lnTo>
                  <a:lnTo>
                    <a:pt x="319" y="787"/>
                  </a:lnTo>
                  <a:lnTo>
                    <a:pt x="319" y="787"/>
                  </a:lnTo>
                  <a:lnTo>
                    <a:pt x="323" y="791"/>
                  </a:lnTo>
                  <a:lnTo>
                    <a:pt x="324" y="792"/>
                  </a:lnTo>
                  <a:lnTo>
                    <a:pt x="327" y="795"/>
                  </a:lnTo>
                  <a:lnTo>
                    <a:pt x="330" y="795"/>
                  </a:lnTo>
                  <a:lnTo>
                    <a:pt x="335" y="795"/>
                  </a:lnTo>
                  <a:lnTo>
                    <a:pt x="343" y="793"/>
                  </a:lnTo>
                  <a:lnTo>
                    <a:pt x="351" y="791"/>
                  </a:lnTo>
                  <a:lnTo>
                    <a:pt x="351" y="791"/>
                  </a:lnTo>
                  <a:lnTo>
                    <a:pt x="379" y="782"/>
                  </a:lnTo>
                  <a:lnTo>
                    <a:pt x="412" y="772"/>
                  </a:lnTo>
                  <a:lnTo>
                    <a:pt x="428" y="766"/>
                  </a:lnTo>
                  <a:lnTo>
                    <a:pt x="443" y="759"/>
                  </a:lnTo>
                  <a:lnTo>
                    <a:pt x="457" y="751"/>
                  </a:lnTo>
                  <a:lnTo>
                    <a:pt x="462" y="746"/>
                  </a:lnTo>
                  <a:lnTo>
                    <a:pt x="465" y="741"/>
                  </a:lnTo>
                  <a:lnTo>
                    <a:pt x="465" y="741"/>
                  </a:lnTo>
                  <a:lnTo>
                    <a:pt x="483" y="721"/>
                  </a:lnTo>
                  <a:lnTo>
                    <a:pt x="503" y="702"/>
                  </a:lnTo>
                  <a:lnTo>
                    <a:pt x="522" y="680"/>
                  </a:lnTo>
                  <a:lnTo>
                    <a:pt x="535" y="734"/>
                  </a:lnTo>
                  <a:lnTo>
                    <a:pt x="584" y="668"/>
                  </a:lnTo>
                  <a:lnTo>
                    <a:pt x="584" y="668"/>
                  </a:lnTo>
                  <a:lnTo>
                    <a:pt x="584" y="735"/>
                  </a:lnTo>
                  <a:lnTo>
                    <a:pt x="583" y="786"/>
                  </a:lnTo>
                  <a:lnTo>
                    <a:pt x="582" y="806"/>
                  </a:lnTo>
                  <a:lnTo>
                    <a:pt x="579" y="819"/>
                  </a:lnTo>
                  <a:lnTo>
                    <a:pt x="579" y="819"/>
                  </a:lnTo>
                  <a:lnTo>
                    <a:pt x="577" y="828"/>
                  </a:lnTo>
                  <a:lnTo>
                    <a:pt x="573" y="837"/>
                  </a:lnTo>
                  <a:lnTo>
                    <a:pt x="563" y="857"/>
                  </a:lnTo>
                  <a:lnTo>
                    <a:pt x="555" y="875"/>
                  </a:lnTo>
                  <a:lnTo>
                    <a:pt x="550" y="884"/>
                  </a:lnTo>
                  <a:lnTo>
                    <a:pt x="547" y="893"/>
                  </a:lnTo>
                  <a:lnTo>
                    <a:pt x="547" y="893"/>
                  </a:lnTo>
                  <a:lnTo>
                    <a:pt x="546" y="901"/>
                  </a:lnTo>
                  <a:lnTo>
                    <a:pt x="545" y="909"/>
                  </a:lnTo>
                  <a:lnTo>
                    <a:pt x="545" y="925"/>
                  </a:lnTo>
                  <a:lnTo>
                    <a:pt x="546" y="939"/>
                  </a:lnTo>
                  <a:lnTo>
                    <a:pt x="545" y="945"/>
                  </a:lnTo>
                  <a:lnTo>
                    <a:pt x="544" y="950"/>
                  </a:lnTo>
                  <a:lnTo>
                    <a:pt x="544" y="950"/>
                  </a:lnTo>
                  <a:lnTo>
                    <a:pt x="542" y="955"/>
                  </a:lnTo>
                  <a:lnTo>
                    <a:pt x="544" y="961"/>
                  </a:lnTo>
                  <a:lnTo>
                    <a:pt x="546" y="970"/>
                  </a:lnTo>
                  <a:lnTo>
                    <a:pt x="547" y="973"/>
                  </a:lnTo>
                  <a:lnTo>
                    <a:pt x="545" y="977"/>
                  </a:lnTo>
                  <a:lnTo>
                    <a:pt x="540" y="980"/>
                  </a:lnTo>
                  <a:lnTo>
                    <a:pt x="531" y="983"/>
                  </a:lnTo>
                  <a:lnTo>
                    <a:pt x="531" y="983"/>
                  </a:lnTo>
                  <a:lnTo>
                    <a:pt x="498" y="987"/>
                  </a:lnTo>
                  <a:lnTo>
                    <a:pt x="454" y="992"/>
                  </a:lnTo>
                  <a:lnTo>
                    <a:pt x="384" y="999"/>
                  </a:lnTo>
                  <a:lnTo>
                    <a:pt x="384" y="999"/>
                  </a:lnTo>
                  <a:lnTo>
                    <a:pt x="380" y="1001"/>
                  </a:lnTo>
                  <a:lnTo>
                    <a:pt x="375" y="1003"/>
                  </a:lnTo>
                  <a:lnTo>
                    <a:pt x="365" y="1012"/>
                  </a:lnTo>
                  <a:lnTo>
                    <a:pt x="354" y="1023"/>
                  </a:lnTo>
                  <a:lnTo>
                    <a:pt x="344" y="1037"/>
                  </a:lnTo>
                  <a:lnTo>
                    <a:pt x="324" y="1062"/>
                  </a:lnTo>
                  <a:lnTo>
                    <a:pt x="318" y="1070"/>
                  </a:lnTo>
                  <a:lnTo>
                    <a:pt x="316" y="1073"/>
                  </a:lnTo>
                  <a:lnTo>
                    <a:pt x="316" y="1073"/>
                  </a:lnTo>
                  <a:lnTo>
                    <a:pt x="266" y="1079"/>
                  </a:lnTo>
                  <a:lnTo>
                    <a:pt x="226" y="1085"/>
                  </a:lnTo>
                  <a:lnTo>
                    <a:pt x="189" y="1093"/>
                  </a:lnTo>
                  <a:lnTo>
                    <a:pt x="189" y="1093"/>
                  </a:lnTo>
                  <a:lnTo>
                    <a:pt x="173" y="1096"/>
                  </a:lnTo>
                  <a:lnTo>
                    <a:pt x="157" y="1098"/>
                  </a:lnTo>
                  <a:lnTo>
                    <a:pt x="142" y="1099"/>
                  </a:lnTo>
                  <a:lnTo>
                    <a:pt x="127" y="1101"/>
                  </a:lnTo>
                  <a:lnTo>
                    <a:pt x="115" y="1104"/>
                  </a:lnTo>
                  <a:lnTo>
                    <a:pt x="109" y="1106"/>
                  </a:lnTo>
                  <a:lnTo>
                    <a:pt x="104" y="1109"/>
                  </a:lnTo>
                  <a:lnTo>
                    <a:pt x="99" y="1112"/>
                  </a:lnTo>
                  <a:lnTo>
                    <a:pt x="94" y="1117"/>
                  </a:lnTo>
                  <a:lnTo>
                    <a:pt x="90" y="1124"/>
                  </a:lnTo>
                  <a:lnTo>
                    <a:pt x="86" y="1130"/>
                  </a:lnTo>
                  <a:lnTo>
                    <a:pt x="86" y="1130"/>
                  </a:lnTo>
                  <a:lnTo>
                    <a:pt x="75" y="1161"/>
                  </a:lnTo>
                  <a:lnTo>
                    <a:pt x="64" y="1191"/>
                  </a:lnTo>
                  <a:lnTo>
                    <a:pt x="55" y="1214"/>
                  </a:lnTo>
                  <a:lnTo>
                    <a:pt x="53" y="1223"/>
                  </a:lnTo>
                  <a:lnTo>
                    <a:pt x="50" y="1228"/>
                  </a:lnTo>
                  <a:lnTo>
                    <a:pt x="50" y="1228"/>
                  </a:lnTo>
                  <a:lnTo>
                    <a:pt x="50" y="1233"/>
                  </a:lnTo>
                  <a:lnTo>
                    <a:pt x="52" y="1243"/>
                  </a:lnTo>
                  <a:lnTo>
                    <a:pt x="62" y="1279"/>
                  </a:lnTo>
                  <a:lnTo>
                    <a:pt x="76" y="1328"/>
                  </a:lnTo>
                  <a:lnTo>
                    <a:pt x="95" y="1386"/>
                  </a:lnTo>
                  <a:lnTo>
                    <a:pt x="115" y="1444"/>
                  </a:lnTo>
                  <a:lnTo>
                    <a:pt x="135" y="1499"/>
                  </a:lnTo>
                  <a:lnTo>
                    <a:pt x="151" y="1541"/>
                  </a:lnTo>
                  <a:lnTo>
                    <a:pt x="158" y="1557"/>
                  </a:lnTo>
                  <a:lnTo>
                    <a:pt x="164" y="1567"/>
                  </a:lnTo>
                  <a:lnTo>
                    <a:pt x="164" y="1567"/>
                  </a:lnTo>
                  <a:lnTo>
                    <a:pt x="169" y="1575"/>
                  </a:lnTo>
                  <a:lnTo>
                    <a:pt x="173" y="1585"/>
                  </a:lnTo>
                  <a:lnTo>
                    <a:pt x="182" y="1609"/>
                  </a:lnTo>
                  <a:lnTo>
                    <a:pt x="189" y="1635"/>
                  </a:lnTo>
                  <a:lnTo>
                    <a:pt x="194" y="1662"/>
                  </a:lnTo>
                  <a:lnTo>
                    <a:pt x="203" y="1707"/>
                  </a:lnTo>
                  <a:lnTo>
                    <a:pt x="205" y="1727"/>
                  </a:lnTo>
                  <a:lnTo>
                    <a:pt x="234" y="1739"/>
                  </a:lnTo>
                  <a:lnTo>
                    <a:pt x="234" y="1739"/>
                  </a:lnTo>
                  <a:lnTo>
                    <a:pt x="237" y="1741"/>
                  </a:lnTo>
                  <a:lnTo>
                    <a:pt x="241" y="1743"/>
                  </a:lnTo>
                  <a:lnTo>
                    <a:pt x="242" y="1746"/>
                  </a:lnTo>
                  <a:lnTo>
                    <a:pt x="242" y="1747"/>
                  </a:lnTo>
                  <a:lnTo>
                    <a:pt x="241" y="1749"/>
                  </a:lnTo>
                  <a:lnTo>
                    <a:pt x="236" y="1754"/>
                  </a:lnTo>
                  <a:lnTo>
                    <a:pt x="224" y="1760"/>
                  </a:lnTo>
                  <a:lnTo>
                    <a:pt x="205" y="1768"/>
                  </a:lnTo>
                  <a:lnTo>
                    <a:pt x="205" y="1768"/>
                  </a:lnTo>
                  <a:lnTo>
                    <a:pt x="174" y="1777"/>
                  </a:lnTo>
                  <a:lnTo>
                    <a:pt x="168" y="1778"/>
                  </a:lnTo>
                  <a:lnTo>
                    <a:pt x="167" y="1778"/>
                  </a:lnTo>
                  <a:lnTo>
                    <a:pt x="167" y="1777"/>
                  </a:lnTo>
                  <a:lnTo>
                    <a:pt x="172" y="1774"/>
                  </a:lnTo>
                  <a:lnTo>
                    <a:pt x="177" y="1772"/>
                  </a:lnTo>
                  <a:lnTo>
                    <a:pt x="177" y="1772"/>
                  </a:lnTo>
                  <a:lnTo>
                    <a:pt x="177" y="1769"/>
                  </a:lnTo>
                  <a:lnTo>
                    <a:pt x="176" y="1767"/>
                  </a:lnTo>
                  <a:lnTo>
                    <a:pt x="174" y="1764"/>
                  </a:lnTo>
                  <a:lnTo>
                    <a:pt x="172" y="1762"/>
                  </a:lnTo>
                  <a:lnTo>
                    <a:pt x="168" y="1759"/>
                  </a:lnTo>
                  <a:lnTo>
                    <a:pt x="163" y="1759"/>
                  </a:lnTo>
                  <a:lnTo>
                    <a:pt x="156" y="1759"/>
                  </a:lnTo>
                  <a:lnTo>
                    <a:pt x="156" y="1759"/>
                  </a:lnTo>
                  <a:lnTo>
                    <a:pt x="133" y="1763"/>
                  </a:lnTo>
                  <a:lnTo>
                    <a:pt x="120" y="1767"/>
                  </a:lnTo>
                  <a:lnTo>
                    <a:pt x="104" y="1772"/>
                  </a:lnTo>
                  <a:lnTo>
                    <a:pt x="88" y="1778"/>
                  </a:lnTo>
                  <a:lnTo>
                    <a:pt x="70" y="1785"/>
                  </a:lnTo>
                  <a:lnTo>
                    <a:pt x="54" y="1795"/>
                  </a:lnTo>
                  <a:lnTo>
                    <a:pt x="38" y="1809"/>
                  </a:lnTo>
                  <a:lnTo>
                    <a:pt x="38" y="1809"/>
                  </a:lnTo>
                  <a:lnTo>
                    <a:pt x="24" y="1821"/>
                  </a:lnTo>
                  <a:lnTo>
                    <a:pt x="13" y="1835"/>
                  </a:lnTo>
                  <a:lnTo>
                    <a:pt x="6" y="1846"/>
                  </a:lnTo>
                  <a:lnTo>
                    <a:pt x="1" y="1856"/>
                  </a:lnTo>
                  <a:lnTo>
                    <a:pt x="0" y="1861"/>
                  </a:lnTo>
                  <a:lnTo>
                    <a:pt x="0" y="1866"/>
                  </a:lnTo>
                  <a:lnTo>
                    <a:pt x="1" y="1870"/>
                  </a:lnTo>
                  <a:lnTo>
                    <a:pt x="2" y="1873"/>
                  </a:lnTo>
                  <a:lnTo>
                    <a:pt x="5" y="1876"/>
                  </a:lnTo>
                  <a:lnTo>
                    <a:pt x="8" y="1878"/>
                  </a:lnTo>
                  <a:lnTo>
                    <a:pt x="12" y="1881"/>
                  </a:lnTo>
                  <a:lnTo>
                    <a:pt x="17" y="1882"/>
                  </a:lnTo>
                  <a:lnTo>
                    <a:pt x="17" y="1882"/>
                  </a:lnTo>
                  <a:lnTo>
                    <a:pt x="54" y="1888"/>
                  </a:lnTo>
                  <a:lnTo>
                    <a:pt x="112" y="1897"/>
                  </a:lnTo>
                  <a:lnTo>
                    <a:pt x="246" y="1914"/>
                  </a:lnTo>
                  <a:lnTo>
                    <a:pt x="246" y="1914"/>
                  </a:lnTo>
                  <a:lnTo>
                    <a:pt x="280" y="1918"/>
                  </a:lnTo>
                  <a:lnTo>
                    <a:pt x="318" y="1919"/>
                  </a:lnTo>
                  <a:lnTo>
                    <a:pt x="359" y="1921"/>
                  </a:lnTo>
                  <a:lnTo>
                    <a:pt x="399" y="1919"/>
                  </a:lnTo>
                  <a:lnTo>
                    <a:pt x="436" y="1917"/>
                  </a:lnTo>
                  <a:lnTo>
                    <a:pt x="452" y="1914"/>
                  </a:lnTo>
                  <a:lnTo>
                    <a:pt x="465" y="1913"/>
                  </a:lnTo>
                  <a:lnTo>
                    <a:pt x="477" y="1909"/>
                  </a:lnTo>
                  <a:lnTo>
                    <a:pt x="485" y="1907"/>
                  </a:lnTo>
                  <a:lnTo>
                    <a:pt x="491" y="1902"/>
                  </a:lnTo>
                  <a:lnTo>
                    <a:pt x="494" y="1901"/>
                  </a:lnTo>
                  <a:lnTo>
                    <a:pt x="494" y="1898"/>
                  </a:lnTo>
                  <a:lnTo>
                    <a:pt x="494" y="1898"/>
                  </a:lnTo>
                  <a:lnTo>
                    <a:pt x="495" y="1893"/>
                  </a:lnTo>
                  <a:lnTo>
                    <a:pt x="494" y="1890"/>
                  </a:lnTo>
                  <a:lnTo>
                    <a:pt x="493" y="1886"/>
                  </a:lnTo>
                  <a:lnTo>
                    <a:pt x="490" y="1882"/>
                  </a:lnTo>
                  <a:lnTo>
                    <a:pt x="484" y="1875"/>
                  </a:lnTo>
                  <a:lnTo>
                    <a:pt x="478" y="1868"/>
                  </a:lnTo>
                  <a:lnTo>
                    <a:pt x="470" y="1863"/>
                  </a:lnTo>
                  <a:lnTo>
                    <a:pt x="464" y="1860"/>
                  </a:lnTo>
                  <a:lnTo>
                    <a:pt x="458" y="1857"/>
                  </a:lnTo>
                  <a:lnTo>
                    <a:pt x="458" y="1857"/>
                  </a:lnTo>
                  <a:lnTo>
                    <a:pt x="446" y="1825"/>
                  </a:lnTo>
                  <a:lnTo>
                    <a:pt x="446" y="1825"/>
                  </a:lnTo>
                  <a:lnTo>
                    <a:pt x="417" y="1759"/>
                  </a:lnTo>
                  <a:lnTo>
                    <a:pt x="417" y="1746"/>
                  </a:lnTo>
                  <a:lnTo>
                    <a:pt x="417" y="1746"/>
                  </a:lnTo>
                  <a:lnTo>
                    <a:pt x="449" y="1747"/>
                  </a:lnTo>
                  <a:lnTo>
                    <a:pt x="449" y="1747"/>
                  </a:lnTo>
                  <a:lnTo>
                    <a:pt x="550" y="1752"/>
                  </a:lnTo>
                  <a:lnTo>
                    <a:pt x="562" y="1752"/>
                  </a:lnTo>
                  <a:lnTo>
                    <a:pt x="572" y="1751"/>
                  </a:lnTo>
                  <a:lnTo>
                    <a:pt x="582" y="1749"/>
                  </a:lnTo>
                  <a:lnTo>
                    <a:pt x="592" y="1747"/>
                  </a:lnTo>
                  <a:lnTo>
                    <a:pt x="592" y="1747"/>
                  </a:lnTo>
                  <a:lnTo>
                    <a:pt x="603" y="1744"/>
                  </a:lnTo>
                  <a:lnTo>
                    <a:pt x="612" y="1744"/>
                  </a:lnTo>
                  <a:lnTo>
                    <a:pt x="624" y="1744"/>
                  </a:lnTo>
                  <a:lnTo>
                    <a:pt x="628" y="1743"/>
                  </a:lnTo>
                  <a:lnTo>
                    <a:pt x="629" y="1739"/>
                  </a:lnTo>
                  <a:lnTo>
                    <a:pt x="630" y="1734"/>
                  </a:lnTo>
                  <a:lnTo>
                    <a:pt x="629" y="1727"/>
                  </a:lnTo>
                  <a:lnTo>
                    <a:pt x="629" y="1727"/>
                  </a:lnTo>
                  <a:lnTo>
                    <a:pt x="627" y="1717"/>
                  </a:lnTo>
                  <a:lnTo>
                    <a:pt x="620" y="1708"/>
                  </a:lnTo>
                  <a:lnTo>
                    <a:pt x="614" y="1701"/>
                  </a:lnTo>
                  <a:lnTo>
                    <a:pt x="607" y="1695"/>
                  </a:lnTo>
                  <a:lnTo>
                    <a:pt x="594" y="1685"/>
                  </a:lnTo>
                  <a:lnTo>
                    <a:pt x="588" y="1682"/>
                  </a:lnTo>
                  <a:lnTo>
                    <a:pt x="588" y="1682"/>
                  </a:lnTo>
                  <a:lnTo>
                    <a:pt x="591" y="1682"/>
                  </a:lnTo>
                  <a:lnTo>
                    <a:pt x="592" y="1682"/>
                  </a:lnTo>
                  <a:lnTo>
                    <a:pt x="594" y="1682"/>
                  </a:lnTo>
                  <a:lnTo>
                    <a:pt x="597" y="1680"/>
                  </a:lnTo>
                  <a:lnTo>
                    <a:pt x="598" y="1677"/>
                  </a:lnTo>
                  <a:lnTo>
                    <a:pt x="599" y="1672"/>
                  </a:lnTo>
                  <a:lnTo>
                    <a:pt x="601" y="1665"/>
                  </a:lnTo>
                  <a:lnTo>
                    <a:pt x="601" y="1665"/>
                  </a:lnTo>
                  <a:lnTo>
                    <a:pt x="601" y="1643"/>
                  </a:lnTo>
                  <a:lnTo>
                    <a:pt x="599" y="1635"/>
                  </a:lnTo>
                  <a:lnTo>
                    <a:pt x="597" y="1624"/>
                  </a:lnTo>
                  <a:lnTo>
                    <a:pt x="597" y="1624"/>
                  </a:lnTo>
                  <a:lnTo>
                    <a:pt x="593" y="1613"/>
                  </a:lnTo>
                  <a:lnTo>
                    <a:pt x="588" y="1602"/>
                  </a:lnTo>
                  <a:lnTo>
                    <a:pt x="582" y="1592"/>
                  </a:lnTo>
                  <a:lnTo>
                    <a:pt x="576" y="1584"/>
                  </a:lnTo>
                  <a:lnTo>
                    <a:pt x="576" y="1584"/>
                  </a:lnTo>
                  <a:lnTo>
                    <a:pt x="574" y="1580"/>
                  </a:lnTo>
                  <a:lnTo>
                    <a:pt x="573" y="1577"/>
                  </a:lnTo>
                  <a:lnTo>
                    <a:pt x="574" y="1575"/>
                  </a:lnTo>
                  <a:lnTo>
                    <a:pt x="577" y="1573"/>
                  </a:lnTo>
                  <a:lnTo>
                    <a:pt x="582" y="1572"/>
                  </a:lnTo>
                  <a:lnTo>
                    <a:pt x="584" y="1572"/>
                  </a:lnTo>
                  <a:lnTo>
                    <a:pt x="584" y="1572"/>
                  </a:lnTo>
                  <a:lnTo>
                    <a:pt x="586" y="1568"/>
                  </a:lnTo>
                  <a:lnTo>
                    <a:pt x="588" y="1559"/>
                  </a:lnTo>
                  <a:lnTo>
                    <a:pt x="589" y="1543"/>
                  </a:lnTo>
                  <a:lnTo>
                    <a:pt x="589" y="1532"/>
                  </a:lnTo>
                  <a:lnTo>
                    <a:pt x="588" y="1518"/>
                  </a:lnTo>
                  <a:lnTo>
                    <a:pt x="588" y="1518"/>
                  </a:lnTo>
                  <a:lnTo>
                    <a:pt x="584" y="1463"/>
                  </a:lnTo>
                  <a:lnTo>
                    <a:pt x="582" y="1382"/>
                  </a:lnTo>
                  <a:lnTo>
                    <a:pt x="582" y="1382"/>
                  </a:lnTo>
                  <a:lnTo>
                    <a:pt x="659" y="1394"/>
                  </a:lnTo>
                  <a:lnTo>
                    <a:pt x="734" y="1405"/>
                  </a:lnTo>
                  <a:lnTo>
                    <a:pt x="769" y="1409"/>
                  </a:lnTo>
                  <a:lnTo>
                    <a:pt x="800" y="1412"/>
                  </a:lnTo>
                  <a:lnTo>
                    <a:pt x="827" y="1413"/>
                  </a:lnTo>
                  <a:lnTo>
                    <a:pt x="850" y="1412"/>
                  </a:lnTo>
                  <a:lnTo>
                    <a:pt x="850" y="1412"/>
                  </a:lnTo>
                  <a:lnTo>
                    <a:pt x="866" y="1409"/>
                  </a:lnTo>
                  <a:lnTo>
                    <a:pt x="882" y="1405"/>
                  </a:lnTo>
                  <a:lnTo>
                    <a:pt x="898" y="1402"/>
                  </a:lnTo>
                  <a:lnTo>
                    <a:pt x="913" y="1397"/>
                  </a:lnTo>
                  <a:lnTo>
                    <a:pt x="928" y="1391"/>
                  </a:lnTo>
                  <a:lnTo>
                    <a:pt x="942" y="1383"/>
                  </a:lnTo>
                  <a:lnTo>
                    <a:pt x="956" y="1376"/>
                  </a:lnTo>
                  <a:lnTo>
                    <a:pt x="968" y="1367"/>
                  </a:lnTo>
                  <a:lnTo>
                    <a:pt x="980" y="1358"/>
                  </a:lnTo>
                  <a:lnTo>
                    <a:pt x="991" y="1350"/>
                  </a:lnTo>
                  <a:lnTo>
                    <a:pt x="999" y="1340"/>
                  </a:lnTo>
                  <a:lnTo>
                    <a:pt x="1008" y="1331"/>
                  </a:lnTo>
                  <a:lnTo>
                    <a:pt x="1014" y="1320"/>
                  </a:lnTo>
                  <a:lnTo>
                    <a:pt x="1019" y="1310"/>
                  </a:lnTo>
                  <a:lnTo>
                    <a:pt x="1023" y="1300"/>
                  </a:lnTo>
                  <a:lnTo>
                    <a:pt x="1024" y="1289"/>
                  </a:lnTo>
                  <a:lnTo>
                    <a:pt x="1024" y="1289"/>
                  </a:lnTo>
                  <a:lnTo>
                    <a:pt x="1025" y="1271"/>
                  </a:lnTo>
                  <a:lnTo>
                    <a:pt x="1025" y="1258"/>
                  </a:lnTo>
                  <a:lnTo>
                    <a:pt x="1024" y="1240"/>
                  </a:lnTo>
                  <a:lnTo>
                    <a:pt x="1024" y="1235"/>
                  </a:lnTo>
                  <a:lnTo>
                    <a:pt x="1025" y="1233"/>
                  </a:lnTo>
                  <a:lnTo>
                    <a:pt x="1028" y="1233"/>
                  </a:lnTo>
                  <a:lnTo>
                    <a:pt x="1033" y="1232"/>
                  </a:lnTo>
                  <a:lnTo>
                    <a:pt x="1033" y="1232"/>
                  </a:lnTo>
                  <a:lnTo>
                    <a:pt x="1038" y="1232"/>
                  </a:lnTo>
                  <a:lnTo>
                    <a:pt x="1044" y="1229"/>
                  </a:lnTo>
                  <a:lnTo>
                    <a:pt x="1049" y="1227"/>
                  </a:lnTo>
                  <a:lnTo>
                    <a:pt x="1054" y="1222"/>
                  </a:lnTo>
                  <a:lnTo>
                    <a:pt x="1059" y="1217"/>
                  </a:lnTo>
                  <a:lnTo>
                    <a:pt x="1063" y="1212"/>
                  </a:lnTo>
                  <a:lnTo>
                    <a:pt x="1066" y="1206"/>
                  </a:lnTo>
                  <a:lnTo>
                    <a:pt x="1069" y="1199"/>
                  </a:lnTo>
                  <a:lnTo>
                    <a:pt x="1069" y="1199"/>
                  </a:lnTo>
                  <a:lnTo>
                    <a:pt x="1075" y="1187"/>
                  </a:lnTo>
                  <a:lnTo>
                    <a:pt x="1078" y="1181"/>
                  </a:lnTo>
                  <a:lnTo>
                    <a:pt x="1080" y="1172"/>
                  </a:lnTo>
                  <a:lnTo>
                    <a:pt x="1082" y="1161"/>
                  </a:lnTo>
                  <a:lnTo>
                    <a:pt x="1085" y="1146"/>
                  </a:lnTo>
                  <a:lnTo>
                    <a:pt x="1086" y="1129"/>
                  </a:lnTo>
                  <a:lnTo>
                    <a:pt x="1086" y="1105"/>
                  </a:lnTo>
                  <a:lnTo>
                    <a:pt x="1086" y="1105"/>
                  </a:lnTo>
                  <a:lnTo>
                    <a:pt x="1084" y="1057"/>
                  </a:lnTo>
                  <a:lnTo>
                    <a:pt x="1081" y="1034"/>
                  </a:lnTo>
                  <a:lnTo>
                    <a:pt x="1079" y="1011"/>
                  </a:lnTo>
                  <a:lnTo>
                    <a:pt x="1075" y="988"/>
                  </a:lnTo>
                  <a:lnTo>
                    <a:pt x="1070" y="967"/>
                  </a:lnTo>
                  <a:lnTo>
                    <a:pt x="1064" y="945"/>
                  </a:lnTo>
                  <a:lnTo>
                    <a:pt x="1058" y="921"/>
                  </a:lnTo>
                  <a:lnTo>
                    <a:pt x="1058" y="921"/>
                  </a:lnTo>
                  <a:lnTo>
                    <a:pt x="1049" y="893"/>
                  </a:lnTo>
                  <a:lnTo>
                    <a:pt x="1042" y="857"/>
                  </a:lnTo>
                  <a:lnTo>
                    <a:pt x="1034" y="813"/>
                  </a:lnTo>
                  <a:lnTo>
                    <a:pt x="1028" y="767"/>
                  </a:lnTo>
                  <a:lnTo>
                    <a:pt x="1023" y="721"/>
                  </a:lnTo>
                  <a:lnTo>
                    <a:pt x="1019" y="679"/>
                  </a:lnTo>
                  <a:lnTo>
                    <a:pt x="1017" y="643"/>
                  </a:lnTo>
                  <a:lnTo>
                    <a:pt x="1017" y="615"/>
                  </a:lnTo>
                  <a:lnTo>
                    <a:pt x="1017" y="615"/>
                  </a:lnTo>
                  <a:lnTo>
                    <a:pt x="1016" y="591"/>
                  </a:lnTo>
                  <a:lnTo>
                    <a:pt x="1014" y="564"/>
                  </a:lnTo>
                  <a:lnTo>
                    <a:pt x="1012" y="535"/>
                  </a:lnTo>
                  <a:lnTo>
                    <a:pt x="1008" y="508"/>
                  </a:lnTo>
                  <a:lnTo>
                    <a:pt x="1001" y="459"/>
                  </a:lnTo>
                  <a:lnTo>
                    <a:pt x="996" y="431"/>
                  </a:lnTo>
                  <a:lnTo>
                    <a:pt x="996" y="431"/>
                  </a:lnTo>
                  <a:lnTo>
                    <a:pt x="994" y="426"/>
                  </a:lnTo>
                  <a:lnTo>
                    <a:pt x="990" y="420"/>
                  </a:lnTo>
                  <a:lnTo>
                    <a:pt x="976" y="401"/>
                  </a:lnTo>
                  <a:lnTo>
                    <a:pt x="957" y="378"/>
                  </a:lnTo>
                  <a:lnTo>
                    <a:pt x="935" y="353"/>
                  </a:lnTo>
                  <a:lnTo>
                    <a:pt x="895" y="308"/>
                  </a:lnTo>
                  <a:lnTo>
                    <a:pt x="878" y="288"/>
                  </a:lnTo>
                  <a:lnTo>
                    <a:pt x="878" y="288"/>
                  </a:lnTo>
                  <a:lnTo>
                    <a:pt x="862" y="243"/>
                  </a:lnTo>
                  <a:lnTo>
                    <a:pt x="850" y="212"/>
                  </a:lnTo>
                  <a:lnTo>
                    <a:pt x="845" y="203"/>
                  </a:lnTo>
                  <a:lnTo>
                    <a:pt x="843" y="199"/>
                  </a:lnTo>
                  <a:lnTo>
                    <a:pt x="841" y="199"/>
                  </a:lnTo>
                  <a:lnTo>
                    <a:pt x="841" y="199"/>
                  </a:lnTo>
                  <a:lnTo>
                    <a:pt x="835" y="198"/>
                  </a:lnTo>
                  <a:lnTo>
                    <a:pt x="825" y="194"/>
                  </a:lnTo>
                  <a:lnTo>
                    <a:pt x="798" y="184"/>
                  </a:lnTo>
                  <a:lnTo>
                    <a:pt x="770" y="173"/>
                  </a:lnTo>
                  <a:lnTo>
                    <a:pt x="755" y="165"/>
                  </a:lnTo>
                  <a:lnTo>
                    <a:pt x="755" y="165"/>
                  </a:lnTo>
                  <a:lnTo>
                    <a:pt x="745" y="162"/>
                  </a:lnTo>
                  <a:lnTo>
                    <a:pt x="729" y="157"/>
                  </a:lnTo>
                  <a:lnTo>
                    <a:pt x="714" y="150"/>
                  </a:lnTo>
                  <a:lnTo>
                    <a:pt x="708" y="148"/>
                  </a:lnTo>
                  <a:lnTo>
                    <a:pt x="706" y="145"/>
                  </a:lnTo>
                  <a:lnTo>
                    <a:pt x="706" y="145"/>
                  </a:lnTo>
                  <a:lnTo>
                    <a:pt x="695" y="118"/>
                  </a:lnTo>
                  <a:lnTo>
                    <a:pt x="686" y="101"/>
                  </a:lnTo>
                  <a:lnTo>
                    <a:pt x="677" y="88"/>
                  </a:lnTo>
                  <a:lnTo>
                    <a:pt x="677" y="88"/>
                  </a:lnTo>
                  <a:lnTo>
                    <a:pt x="670" y="80"/>
                  </a:lnTo>
                  <a:lnTo>
                    <a:pt x="660" y="70"/>
                  </a:lnTo>
                  <a:lnTo>
                    <a:pt x="649" y="60"/>
                  </a:lnTo>
                  <a:lnTo>
                    <a:pt x="649" y="60"/>
                  </a:lnTo>
                  <a:lnTo>
                    <a:pt x="623" y="40"/>
                  </a:lnTo>
                  <a:lnTo>
                    <a:pt x="604" y="25"/>
                  </a:lnTo>
                  <a:lnTo>
                    <a:pt x="592" y="14"/>
                  </a:lnTo>
                  <a:lnTo>
                    <a:pt x="592" y="14"/>
                  </a:lnTo>
                  <a:lnTo>
                    <a:pt x="586" y="8"/>
                  </a:lnTo>
                  <a:lnTo>
                    <a:pt x="582" y="5"/>
                  </a:lnTo>
                  <a:lnTo>
                    <a:pt x="576" y="3"/>
                  </a:lnTo>
                  <a:lnTo>
                    <a:pt x="568" y="1"/>
                  </a:lnTo>
                  <a:lnTo>
                    <a:pt x="560" y="0"/>
                  </a:lnTo>
                  <a:lnTo>
                    <a:pt x="548" y="0"/>
                  </a:lnTo>
                  <a:lnTo>
                    <a:pt x="535" y="3"/>
                  </a:lnTo>
                  <a:lnTo>
                    <a:pt x="535" y="3"/>
                  </a:lnTo>
                  <a:lnTo>
                    <a:pt x="511" y="6"/>
                  </a:lnTo>
                  <a:lnTo>
                    <a:pt x="495" y="10"/>
                  </a:lnTo>
                  <a:lnTo>
                    <a:pt x="478" y="14"/>
                  </a:lnTo>
                  <a:lnTo>
                    <a:pt x="478" y="14"/>
                  </a:lnTo>
                  <a:lnTo>
                    <a:pt x="461" y="18"/>
                  </a:lnTo>
                  <a:lnTo>
                    <a:pt x="448" y="21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18" y="34"/>
                  </a:lnTo>
                  <a:lnTo>
                    <a:pt x="406" y="41"/>
                  </a:lnTo>
                  <a:lnTo>
                    <a:pt x="396" y="49"/>
                  </a:lnTo>
                  <a:lnTo>
                    <a:pt x="389" y="55"/>
                  </a:lnTo>
                  <a:lnTo>
                    <a:pt x="389" y="55"/>
                  </a:lnTo>
                  <a:lnTo>
                    <a:pt x="384" y="61"/>
                  </a:lnTo>
                  <a:lnTo>
                    <a:pt x="379" y="68"/>
                  </a:lnTo>
                  <a:lnTo>
                    <a:pt x="373" y="75"/>
                  </a:lnTo>
                  <a:lnTo>
                    <a:pt x="369" y="77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51" y="86"/>
                  </a:lnTo>
                  <a:lnTo>
                    <a:pt x="338" y="95"/>
                  </a:lnTo>
                  <a:lnTo>
                    <a:pt x="327" y="101"/>
                  </a:lnTo>
                  <a:lnTo>
                    <a:pt x="322" y="103"/>
                  </a:lnTo>
                  <a:lnTo>
                    <a:pt x="319" y="104"/>
                  </a:lnTo>
                  <a:lnTo>
                    <a:pt x="319" y="104"/>
                  </a:lnTo>
                  <a:lnTo>
                    <a:pt x="311" y="106"/>
                  </a:lnTo>
                  <a:lnTo>
                    <a:pt x="298" y="111"/>
                  </a:lnTo>
                  <a:lnTo>
                    <a:pt x="293" y="113"/>
                  </a:lnTo>
                  <a:lnTo>
                    <a:pt x="292" y="114"/>
                  </a:lnTo>
                  <a:lnTo>
                    <a:pt x="292" y="116"/>
                  </a:lnTo>
                  <a:lnTo>
                    <a:pt x="293" y="116"/>
                  </a:lnTo>
                  <a:lnTo>
                    <a:pt x="298" y="117"/>
                  </a:lnTo>
                  <a:lnTo>
                    <a:pt x="298" y="117"/>
                  </a:lnTo>
                  <a:lnTo>
                    <a:pt x="307" y="117"/>
                  </a:lnTo>
                  <a:lnTo>
                    <a:pt x="313" y="118"/>
                  </a:lnTo>
                  <a:lnTo>
                    <a:pt x="319" y="121"/>
                  </a:lnTo>
                  <a:lnTo>
                    <a:pt x="323" y="123"/>
                  </a:lnTo>
                  <a:lnTo>
                    <a:pt x="329" y="127"/>
                  </a:lnTo>
                  <a:lnTo>
                    <a:pt x="332" y="129"/>
                  </a:lnTo>
                  <a:lnTo>
                    <a:pt x="311" y="153"/>
                  </a:lnTo>
                  <a:lnTo>
                    <a:pt x="339" y="153"/>
                  </a:lnTo>
                  <a:lnTo>
                    <a:pt x="339" y="153"/>
                  </a:lnTo>
                  <a:lnTo>
                    <a:pt x="337" y="154"/>
                  </a:lnTo>
                  <a:lnTo>
                    <a:pt x="334" y="158"/>
                  </a:lnTo>
                  <a:lnTo>
                    <a:pt x="329" y="167"/>
                  </a:lnTo>
                  <a:lnTo>
                    <a:pt x="327" y="175"/>
                  </a:lnTo>
                  <a:lnTo>
                    <a:pt x="327" y="178"/>
                  </a:lnTo>
                  <a:lnTo>
                    <a:pt x="327" y="178"/>
                  </a:lnTo>
                  <a:lnTo>
                    <a:pt x="327" y="178"/>
                  </a:lnTo>
                  <a:lnTo>
                    <a:pt x="355" y="165"/>
                  </a:lnTo>
                  <a:lnTo>
                    <a:pt x="355" y="165"/>
                  </a:lnTo>
                  <a:close/>
                  <a:moveTo>
                    <a:pt x="399" y="1667"/>
                  </a:moveTo>
                  <a:lnTo>
                    <a:pt x="399" y="1667"/>
                  </a:lnTo>
                  <a:lnTo>
                    <a:pt x="387" y="1643"/>
                  </a:lnTo>
                  <a:lnTo>
                    <a:pt x="382" y="1631"/>
                  </a:lnTo>
                  <a:lnTo>
                    <a:pt x="380" y="1620"/>
                  </a:lnTo>
                  <a:lnTo>
                    <a:pt x="380" y="1620"/>
                  </a:lnTo>
                  <a:lnTo>
                    <a:pt x="349" y="1460"/>
                  </a:lnTo>
                  <a:lnTo>
                    <a:pt x="323" y="1326"/>
                  </a:lnTo>
                  <a:lnTo>
                    <a:pt x="381" y="1340"/>
                  </a:lnTo>
                  <a:lnTo>
                    <a:pt x="381" y="1340"/>
                  </a:lnTo>
                  <a:lnTo>
                    <a:pt x="399" y="1424"/>
                  </a:lnTo>
                  <a:lnTo>
                    <a:pt x="408" y="1464"/>
                  </a:lnTo>
                  <a:lnTo>
                    <a:pt x="413" y="1480"/>
                  </a:lnTo>
                  <a:lnTo>
                    <a:pt x="417" y="1490"/>
                  </a:lnTo>
                  <a:lnTo>
                    <a:pt x="417" y="1490"/>
                  </a:lnTo>
                  <a:lnTo>
                    <a:pt x="421" y="1502"/>
                  </a:lnTo>
                  <a:lnTo>
                    <a:pt x="425" y="1520"/>
                  </a:lnTo>
                  <a:lnTo>
                    <a:pt x="426" y="1539"/>
                  </a:lnTo>
                  <a:lnTo>
                    <a:pt x="427" y="1561"/>
                  </a:lnTo>
                  <a:lnTo>
                    <a:pt x="430" y="1597"/>
                  </a:lnTo>
                  <a:lnTo>
                    <a:pt x="430" y="1613"/>
                  </a:lnTo>
                  <a:lnTo>
                    <a:pt x="453" y="1624"/>
                  </a:lnTo>
                  <a:lnTo>
                    <a:pt x="453" y="1624"/>
                  </a:lnTo>
                  <a:lnTo>
                    <a:pt x="452" y="1629"/>
                  </a:lnTo>
                  <a:lnTo>
                    <a:pt x="444" y="1639"/>
                  </a:lnTo>
                  <a:lnTo>
                    <a:pt x="439" y="1645"/>
                  </a:lnTo>
                  <a:lnTo>
                    <a:pt x="432" y="1651"/>
                  </a:lnTo>
                  <a:lnTo>
                    <a:pt x="423" y="1656"/>
                  </a:lnTo>
                  <a:lnTo>
                    <a:pt x="413" y="1661"/>
                  </a:lnTo>
                  <a:lnTo>
                    <a:pt x="413" y="1661"/>
                  </a:lnTo>
                  <a:lnTo>
                    <a:pt x="399" y="1667"/>
                  </a:lnTo>
                  <a:lnTo>
                    <a:pt x="399" y="1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CF6197D-1E82-429A-864A-5E8117683E89}"/>
                </a:ext>
              </a:extLst>
            </p:cNvPr>
            <p:cNvSpPr/>
            <p:nvPr/>
          </p:nvSpPr>
          <p:spPr bwMode="auto">
            <a:xfrm>
              <a:off x="3982090" y="1413372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7BC97DD-F005-4EFA-9DC1-8FD5AFEEA8DB}"/>
              </a:ext>
            </a:extLst>
          </p:cNvPr>
          <p:cNvGrpSpPr/>
          <p:nvPr/>
        </p:nvGrpSpPr>
        <p:grpSpPr>
          <a:xfrm>
            <a:off x="6894648" y="1249721"/>
            <a:ext cx="2041638" cy="2081412"/>
            <a:chOff x="4744288" y="726997"/>
            <a:chExt cx="2740415" cy="2793802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890EFDB-0981-4648-B3DE-CFD723B29474}"/>
                </a:ext>
              </a:extLst>
            </p:cNvPr>
            <p:cNvGrpSpPr/>
            <p:nvPr/>
          </p:nvGrpSpPr>
          <p:grpSpPr>
            <a:xfrm flipH="1">
              <a:off x="4744288" y="726997"/>
              <a:ext cx="1627491" cy="1032215"/>
              <a:chOff x="5071922" y="1605976"/>
              <a:chExt cx="854734" cy="542104"/>
            </a:xfrm>
          </p:grpSpPr>
          <p:sp>
            <p:nvSpPr>
              <p:cNvPr id="20" name="Freeform 8">
                <a:extLst>
                  <a:ext uri="{FF2B5EF4-FFF2-40B4-BE49-F238E27FC236}">
                    <a16:creationId xmlns:a16="http://schemas.microsoft.com/office/drawing/2014/main" id="{C819A69E-290D-483B-B216-925C0023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13">
                <a:extLst>
                  <a:ext uri="{FF2B5EF4-FFF2-40B4-BE49-F238E27FC236}">
                    <a16:creationId xmlns:a16="http://schemas.microsoft.com/office/drawing/2014/main" id="{BB555AE6-01C7-4AED-966D-8A41C9224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A5BBE7A4-2769-4887-8036-28D2066B68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425" y="787124"/>
              <a:ext cx="1892300" cy="2733675"/>
            </a:xfrm>
            <a:custGeom>
              <a:avLst/>
              <a:gdLst>
                <a:gd name="T0" fmla="*/ 480 w 1192"/>
                <a:gd name="T1" fmla="*/ 54 h 1722"/>
                <a:gd name="T2" fmla="*/ 391 w 1192"/>
                <a:gd name="T3" fmla="*/ 12 h 1722"/>
                <a:gd name="T4" fmla="*/ 315 w 1192"/>
                <a:gd name="T5" fmla="*/ 2 h 1722"/>
                <a:gd name="T6" fmla="*/ 226 w 1192"/>
                <a:gd name="T7" fmla="*/ 62 h 1722"/>
                <a:gd name="T8" fmla="*/ 206 w 1192"/>
                <a:gd name="T9" fmla="*/ 107 h 1722"/>
                <a:gd name="T10" fmla="*/ 185 w 1192"/>
                <a:gd name="T11" fmla="*/ 164 h 1722"/>
                <a:gd name="T12" fmla="*/ 192 w 1192"/>
                <a:gd name="T13" fmla="*/ 175 h 1722"/>
                <a:gd name="T14" fmla="*/ 191 w 1192"/>
                <a:gd name="T15" fmla="*/ 238 h 1722"/>
                <a:gd name="T16" fmla="*/ 196 w 1192"/>
                <a:gd name="T17" fmla="*/ 257 h 1722"/>
                <a:gd name="T18" fmla="*/ 54 w 1192"/>
                <a:gd name="T19" fmla="*/ 386 h 1722"/>
                <a:gd name="T20" fmla="*/ 5 w 1192"/>
                <a:gd name="T21" fmla="*/ 456 h 1722"/>
                <a:gd name="T22" fmla="*/ 26 w 1192"/>
                <a:gd name="T23" fmla="*/ 508 h 1722"/>
                <a:gd name="T24" fmla="*/ 66 w 1192"/>
                <a:gd name="T25" fmla="*/ 526 h 1722"/>
                <a:gd name="T26" fmla="*/ 267 w 1192"/>
                <a:gd name="T27" fmla="*/ 516 h 1722"/>
                <a:gd name="T28" fmla="*/ 334 w 1192"/>
                <a:gd name="T29" fmla="*/ 486 h 1722"/>
                <a:gd name="T30" fmla="*/ 511 w 1192"/>
                <a:gd name="T31" fmla="*/ 642 h 1722"/>
                <a:gd name="T32" fmla="*/ 358 w 1192"/>
                <a:gd name="T33" fmla="*/ 816 h 1722"/>
                <a:gd name="T34" fmla="*/ 340 w 1192"/>
                <a:gd name="T35" fmla="*/ 876 h 1722"/>
                <a:gd name="T36" fmla="*/ 343 w 1192"/>
                <a:gd name="T37" fmla="*/ 904 h 1722"/>
                <a:gd name="T38" fmla="*/ 133 w 1192"/>
                <a:gd name="T39" fmla="*/ 920 h 1722"/>
                <a:gd name="T40" fmla="*/ 57 w 1192"/>
                <a:gd name="T41" fmla="*/ 1017 h 1722"/>
                <a:gd name="T42" fmla="*/ 62 w 1192"/>
                <a:gd name="T43" fmla="*/ 1175 h 1722"/>
                <a:gd name="T44" fmla="*/ 226 w 1192"/>
                <a:gd name="T45" fmla="*/ 1530 h 1722"/>
                <a:gd name="T46" fmla="*/ 140 w 1192"/>
                <a:gd name="T47" fmla="*/ 1610 h 1722"/>
                <a:gd name="T48" fmla="*/ 113 w 1192"/>
                <a:gd name="T49" fmla="*/ 1607 h 1722"/>
                <a:gd name="T50" fmla="*/ 11 w 1192"/>
                <a:gd name="T51" fmla="*/ 1643 h 1722"/>
                <a:gd name="T52" fmla="*/ 0 w 1192"/>
                <a:gd name="T53" fmla="*/ 1674 h 1722"/>
                <a:gd name="T54" fmla="*/ 19 w 1192"/>
                <a:gd name="T55" fmla="*/ 1697 h 1722"/>
                <a:gd name="T56" fmla="*/ 72 w 1192"/>
                <a:gd name="T57" fmla="*/ 1711 h 1722"/>
                <a:gd name="T58" fmla="*/ 337 w 1192"/>
                <a:gd name="T59" fmla="*/ 1715 h 1722"/>
                <a:gd name="T60" fmla="*/ 457 w 1192"/>
                <a:gd name="T61" fmla="*/ 1712 h 1722"/>
                <a:gd name="T62" fmla="*/ 470 w 1192"/>
                <a:gd name="T63" fmla="*/ 1697 h 1722"/>
                <a:gd name="T64" fmla="*/ 418 w 1192"/>
                <a:gd name="T65" fmla="*/ 1664 h 1722"/>
                <a:gd name="T66" fmla="*/ 422 w 1192"/>
                <a:gd name="T67" fmla="*/ 1635 h 1722"/>
                <a:gd name="T68" fmla="*/ 389 w 1192"/>
                <a:gd name="T69" fmla="*/ 1571 h 1722"/>
                <a:gd name="T70" fmla="*/ 373 w 1192"/>
                <a:gd name="T71" fmla="*/ 1521 h 1722"/>
                <a:gd name="T72" fmla="*/ 397 w 1192"/>
                <a:gd name="T73" fmla="*/ 1521 h 1722"/>
                <a:gd name="T74" fmla="*/ 457 w 1192"/>
                <a:gd name="T75" fmla="*/ 1561 h 1722"/>
                <a:gd name="T76" fmla="*/ 532 w 1192"/>
                <a:gd name="T77" fmla="*/ 1573 h 1722"/>
                <a:gd name="T78" fmla="*/ 568 w 1192"/>
                <a:gd name="T79" fmla="*/ 1540 h 1722"/>
                <a:gd name="T80" fmla="*/ 527 w 1192"/>
                <a:gd name="T81" fmla="*/ 1510 h 1722"/>
                <a:gd name="T82" fmla="*/ 581 w 1192"/>
                <a:gd name="T83" fmla="*/ 1193 h 1722"/>
                <a:gd name="T84" fmla="*/ 861 w 1192"/>
                <a:gd name="T85" fmla="*/ 1211 h 1722"/>
                <a:gd name="T86" fmla="*/ 1055 w 1192"/>
                <a:gd name="T87" fmla="*/ 1200 h 1722"/>
                <a:gd name="T88" fmla="*/ 1109 w 1192"/>
                <a:gd name="T89" fmla="*/ 1154 h 1722"/>
                <a:gd name="T90" fmla="*/ 1192 w 1192"/>
                <a:gd name="T91" fmla="*/ 1015 h 1722"/>
                <a:gd name="T92" fmla="*/ 1046 w 1192"/>
                <a:gd name="T93" fmla="*/ 532 h 1722"/>
                <a:gd name="T94" fmla="*/ 936 w 1192"/>
                <a:gd name="T95" fmla="*/ 353 h 1722"/>
                <a:gd name="T96" fmla="*/ 835 w 1192"/>
                <a:gd name="T97" fmla="*/ 177 h 1722"/>
                <a:gd name="T98" fmla="*/ 801 w 1192"/>
                <a:gd name="T99" fmla="*/ 132 h 1722"/>
                <a:gd name="T100" fmla="*/ 673 w 1192"/>
                <a:gd name="T101" fmla="*/ 111 h 1722"/>
                <a:gd name="T102" fmla="*/ 381 w 1192"/>
                <a:gd name="T103" fmla="*/ 1403 h 1722"/>
                <a:gd name="T104" fmla="*/ 336 w 1192"/>
                <a:gd name="T105" fmla="*/ 1186 h 1722"/>
                <a:gd name="T106" fmla="*/ 419 w 1192"/>
                <a:gd name="T107" fmla="*/ 1368 h 1722"/>
                <a:gd name="T108" fmla="*/ 381 w 1192"/>
                <a:gd name="T109" fmla="*/ 1403 h 1722"/>
                <a:gd name="T110" fmla="*/ 360 w 1192"/>
                <a:gd name="T111" fmla="*/ 418 h 1722"/>
                <a:gd name="T112" fmla="*/ 358 w 1192"/>
                <a:gd name="T113" fmla="*/ 427 h 1722"/>
                <a:gd name="T114" fmla="*/ 324 w 1192"/>
                <a:gd name="T115" fmla="*/ 425 h 1722"/>
                <a:gd name="T116" fmla="*/ 286 w 1192"/>
                <a:gd name="T117" fmla="*/ 434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2" h="1722">
                  <a:moveTo>
                    <a:pt x="568" y="100"/>
                  </a:moveTo>
                  <a:lnTo>
                    <a:pt x="523" y="70"/>
                  </a:lnTo>
                  <a:lnTo>
                    <a:pt x="500" y="79"/>
                  </a:lnTo>
                  <a:lnTo>
                    <a:pt x="500" y="79"/>
                  </a:lnTo>
                  <a:lnTo>
                    <a:pt x="497" y="75"/>
                  </a:lnTo>
                  <a:lnTo>
                    <a:pt x="491" y="65"/>
                  </a:lnTo>
                  <a:lnTo>
                    <a:pt x="480" y="54"/>
                  </a:lnTo>
                  <a:lnTo>
                    <a:pt x="474" y="48"/>
                  </a:lnTo>
                  <a:lnTo>
                    <a:pt x="466" y="41"/>
                  </a:lnTo>
                  <a:lnTo>
                    <a:pt x="466" y="41"/>
                  </a:lnTo>
                  <a:lnTo>
                    <a:pt x="449" y="31"/>
                  </a:lnTo>
                  <a:lnTo>
                    <a:pt x="428" y="23"/>
                  </a:lnTo>
                  <a:lnTo>
                    <a:pt x="403" y="15"/>
                  </a:lnTo>
                  <a:lnTo>
                    <a:pt x="391" y="12"/>
                  </a:lnTo>
                  <a:lnTo>
                    <a:pt x="377" y="9"/>
                  </a:lnTo>
                  <a:lnTo>
                    <a:pt x="377" y="9"/>
                  </a:lnTo>
                  <a:lnTo>
                    <a:pt x="353" y="5"/>
                  </a:lnTo>
                  <a:lnTo>
                    <a:pt x="337" y="2"/>
                  </a:lnTo>
                  <a:lnTo>
                    <a:pt x="326" y="0"/>
                  </a:lnTo>
                  <a:lnTo>
                    <a:pt x="315" y="2"/>
                  </a:lnTo>
                  <a:lnTo>
                    <a:pt x="315" y="2"/>
                  </a:lnTo>
                  <a:lnTo>
                    <a:pt x="309" y="4"/>
                  </a:lnTo>
                  <a:lnTo>
                    <a:pt x="300" y="9"/>
                  </a:lnTo>
                  <a:lnTo>
                    <a:pt x="278" y="24"/>
                  </a:lnTo>
                  <a:lnTo>
                    <a:pt x="242" y="50"/>
                  </a:lnTo>
                  <a:lnTo>
                    <a:pt x="242" y="50"/>
                  </a:lnTo>
                  <a:lnTo>
                    <a:pt x="233" y="56"/>
                  </a:lnTo>
                  <a:lnTo>
                    <a:pt x="226" y="62"/>
                  </a:lnTo>
                  <a:lnTo>
                    <a:pt x="210" y="79"/>
                  </a:lnTo>
                  <a:lnTo>
                    <a:pt x="210" y="79"/>
                  </a:lnTo>
                  <a:lnTo>
                    <a:pt x="201" y="86"/>
                  </a:lnTo>
                  <a:lnTo>
                    <a:pt x="192" y="91"/>
                  </a:lnTo>
                  <a:lnTo>
                    <a:pt x="185" y="95"/>
                  </a:lnTo>
                  <a:lnTo>
                    <a:pt x="206" y="107"/>
                  </a:lnTo>
                  <a:lnTo>
                    <a:pt x="206" y="107"/>
                  </a:lnTo>
                  <a:lnTo>
                    <a:pt x="203" y="111"/>
                  </a:lnTo>
                  <a:lnTo>
                    <a:pt x="197" y="120"/>
                  </a:lnTo>
                  <a:lnTo>
                    <a:pt x="197" y="120"/>
                  </a:lnTo>
                  <a:lnTo>
                    <a:pt x="195" y="123"/>
                  </a:lnTo>
                  <a:lnTo>
                    <a:pt x="194" y="128"/>
                  </a:lnTo>
                  <a:lnTo>
                    <a:pt x="190" y="143"/>
                  </a:lnTo>
                  <a:lnTo>
                    <a:pt x="185" y="164"/>
                  </a:lnTo>
                  <a:lnTo>
                    <a:pt x="185" y="164"/>
                  </a:lnTo>
                  <a:lnTo>
                    <a:pt x="185" y="169"/>
                  </a:lnTo>
                  <a:lnTo>
                    <a:pt x="185" y="177"/>
                  </a:lnTo>
                  <a:lnTo>
                    <a:pt x="185" y="185"/>
                  </a:lnTo>
                  <a:lnTo>
                    <a:pt x="194" y="173"/>
                  </a:lnTo>
                  <a:lnTo>
                    <a:pt x="194" y="173"/>
                  </a:lnTo>
                  <a:lnTo>
                    <a:pt x="192" y="175"/>
                  </a:lnTo>
                  <a:lnTo>
                    <a:pt x="194" y="193"/>
                  </a:lnTo>
                  <a:lnTo>
                    <a:pt x="194" y="193"/>
                  </a:lnTo>
                  <a:lnTo>
                    <a:pt x="194" y="215"/>
                  </a:lnTo>
                  <a:lnTo>
                    <a:pt x="194" y="226"/>
                  </a:lnTo>
                  <a:lnTo>
                    <a:pt x="194" y="226"/>
                  </a:lnTo>
                  <a:lnTo>
                    <a:pt x="191" y="238"/>
                  </a:lnTo>
                  <a:lnTo>
                    <a:pt x="191" y="238"/>
                  </a:lnTo>
                  <a:lnTo>
                    <a:pt x="189" y="246"/>
                  </a:lnTo>
                  <a:lnTo>
                    <a:pt x="189" y="246"/>
                  </a:lnTo>
                  <a:lnTo>
                    <a:pt x="192" y="249"/>
                  </a:lnTo>
                  <a:lnTo>
                    <a:pt x="195" y="251"/>
                  </a:lnTo>
                  <a:lnTo>
                    <a:pt x="197" y="255"/>
                  </a:lnTo>
                  <a:lnTo>
                    <a:pt x="197" y="255"/>
                  </a:lnTo>
                  <a:lnTo>
                    <a:pt x="196" y="257"/>
                  </a:lnTo>
                  <a:lnTo>
                    <a:pt x="192" y="262"/>
                  </a:lnTo>
                  <a:lnTo>
                    <a:pt x="174" y="281"/>
                  </a:lnTo>
                  <a:lnTo>
                    <a:pt x="146" y="306"/>
                  </a:lnTo>
                  <a:lnTo>
                    <a:pt x="112" y="336"/>
                  </a:lnTo>
                  <a:lnTo>
                    <a:pt x="112" y="336"/>
                  </a:lnTo>
                  <a:lnTo>
                    <a:pt x="72" y="369"/>
                  </a:lnTo>
                  <a:lnTo>
                    <a:pt x="54" y="386"/>
                  </a:lnTo>
                  <a:lnTo>
                    <a:pt x="36" y="403"/>
                  </a:lnTo>
                  <a:lnTo>
                    <a:pt x="23" y="419"/>
                  </a:lnTo>
                  <a:lnTo>
                    <a:pt x="16" y="426"/>
                  </a:lnTo>
                  <a:lnTo>
                    <a:pt x="11" y="434"/>
                  </a:lnTo>
                  <a:lnTo>
                    <a:pt x="8" y="441"/>
                  </a:lnTo>
                  <a:lnTo>
                    <a:pt x="5" y="449"/>
                  </a:lnTo>
                  <a:lnTo>
                    <a:pt x="5" y="456"/>
                  </a:lnTo>
                  <a:lnTo>
                    <a:pt x="5" y="462"/>
                  </a:lnTo>
                  <a:lnTo>
                    <a:pt x="5" y="462"/>
                  </a:lnTo>
                  <a:lnTo>
                    <a:pt x="11" y="485"/>
                  </a:lnTo>
                  <a:lnTo>
                    <a:pt x="18" y="497"/>
                  </a:lnTo>
                  <a:lnTo>
                    <a:pt x="23" y="504"/>
                  </a:lnTo>
                  <a:lnTo>
                    <a:pt x="26" y="508"/>
                  </a:lnTo>
                  <a:lnTo>
                    <a:pt x="26" y="508"/>
                  </a:lnTo>
                  <a:lnTo>
                    <a:pt x="30" y="512"/>
                  </a:lnTo>
                  <a:lnTo>
                    <a:pt x="36" y="518"/>
                  </a:lnTo>
                  <a:lnTo>
                    <a:pt x="45" y="522"/>
                  </a:lnTo>
                  <a:lnTo>
                    <a:pt x="50" y="523"/>
                  </a:lnTo>
                  <a:lnTo>
                    <a:pt x="55" y="524"/>
                  </a:lnTo>
                  <a:lnTo>
                    <a:pt x="55" y="524"/>
                  </a:lnTo>
                  <a:lnTo>
                    <a:pt x="66" y="526"/>
                  </a:lnTo>
                  <a:lnTo>
                    <a:pt x="80" y="527"/>
                  </a:lnTo>
                  <a:lnTo>
                    <a:pt x="97" y="528"/>
                  </a:lnTo>
                  <a:lnTo>
                    <a:pt x="119" y="528"/>
                  </a:lnTo>
                  <a:lnTo>
                    <a:pt x="119" y="528"/>
                  </a:lnTo>
                  <a:lnTo>
                    <a:pt x="158" y="526"/>
                  </a:lnTo>
                  <a:lnTo>
                    <a:pt x="206" y="522"/>
                  </a:lnTo>
                  <a:lnTo>
                    <a:pt x="267" y="516"/>
                  </a:lnTo>
                  <a:lnTo>
                    <a:pt x="275" y="499"/>
                  </a:lnTo>
                  <a:lnTo>
                    <a:pt x="291" y="499"/>
                  </a:lnTo>
                  <a:lnTo>
                    <a:pt x="291" y="499"/>
                  </a:lnTo>
                  <a:lnTo>
                    <a:pt x="295" y="499"/>
                  </a:lnTo>
                  <a:lnTo>
                    <a:pt x="301" y="497"/>
                  </a:lnTo>
                  <a:lnTo>
                    <a:pt x="316" y="491"/>
                  </a:lnTo>
                  <a:lnTo>
                    <a:pt x="334" y="486"/>
                  </a:lnTo>
                  <a:lnTo>
                    <a:pt x="341" y="483"/>
                  </a:lnTo>
                  <a:lnTo>
                    <a:pt x="348" y="483"/>
                  </a:lnTo>
                  <a:lnTo>
                    <a:pt x="348" y="483"/>
                  </a:lnTo>
                  <a:lnTo>
                    <a:pt x="361" y="483"/>
                  </a:lnTo>
                  <a:lnTo>
                    <a:pt x="374" y="482"/>
                  </a:lnTo>
                  <a:lnTo>
                    <a:pt x="389" y="480"/>
                  </a:lnTo>
                  <a:lnTo>
                    <a:pt x="511" y="642"/>
                  </a:lnTo>
                  <a:lnTo>
                    <a:pt x="573" y="774"/>
                  </a:lnTo>
                  <a:lnTo>
                    <a:pt x="573" y="774"/>
                  </a:lnTo>
                  <a:lnTo>
                    <a:pt x="481" y="791"/>
                  </a:lnTo>
                  <a:lnTo>
                    <a:pt x="381" y="810"/>
                  </a:lnTo>
                  <a:lnTo>
                    <a:pt x="381" y="810"/>
                  </a:lnTo>
                  <a:lnTo>
                    <a:pt x="369" y="812"/>
                  </a:lnTo>
                  <a:lnTo>
                    <a:pt x="358" y="816"/>
                  </a:lnTo>
                  <a:lnTo>
                    <a:pt x="348" y="821"/>
                  </a:lnTo>
                  <a:lnTo>
                    <a:pt x="346" y="823"/>
                  </a:lnTo>
                  <a:lnTo>
                    <a:pt x="343" y="826"/>
                  </a:lnTo>
                  <a:lnTo>
                    <a:pt x="343" y="826"/>
                  </a:lnTo>
                  <a:lnTo>
                    <a:pt x="342" y="852"/>
                  </a:lnTo>
                  <a:lnTo>
                    <a:pt x="341" y="867"/>
                  </a:lnTo>
                  <a:lnTo>
                    <a:pt x="340" y="876"/>
                  </a:lnTo>
                  <a:lnTo>
                    <a:pt x="340" y="876"/>
                  </a:lnTo>
                  <a:lnTo>
                    <a:pt x="339" y="886"/>
                  </a:lnTo>
                  <a:lnTo>
                    <a:pt x="340" y="895"/>
                  </a:lnTo>
                  <a:lnTo>
                    <a:pt x="340" y="895"/>
                  </a:lnTo>
                  <a:lnTo>
                    <a:pt x="342" y="902"/>
                  </a:lnTo>
                  <a:lnTo>
                    <a:pt x="343" y="904"/>
                  </a:lnTo>
                  <a:lnTo>
                    <a:pt x="343" y="904"/>
                  </a:lnTo>
                  <a:lnTo>
                    <a:pt x="254" y="904"/>
                  </a:lnTo>
                  <a:lnTo>
                    <a:pt x="190" y="905"/>
                  </a:lnTo>
                  <a:lnTo>
                    <a:pt x="166" y="907"/>
                  </a:lnTo>
                  <a:lnTo>
                    <a:pt x="153" y="908"/>
                  </a:lnTo>
                  <a:lnTo>
                    <a:pt x="153" y="908"/>
                  </a:lnTo>
                  <a:lnTo>
                    <a:pt x="144" y="913"/>
                  </a:lnTo>
                  <a:lnTo>
                    <a:pt x="133" y="920"/>
                  </a:lnTo>
                  <a:lnTo>
                    <a:pt x="108" y="944"/>
                  </a:lnTo>
                  <a:lnTo>
                    <a:pt x="85" y="967"/>
                  </a:lnTo>
                  <a:lnTo>
                    <a:pt x="71" y="982"/>
                  </a:lnTo>
                  <a:lnTo>
                    <a:pt x="71" y="982"/>
                  </a:lnTo>
                  <a:lnTo>
                    <a:pt x="65" y="992"/>
                  </a:lnTo>
                  <a:lnTo>
                    <a:pt x="61" y="1003"/>
                  </a:lnTo>
                  <a:lnTo>
                    <a:pt x="57" y="1017"/>
                  </a:lnTo>
                  <a:lnTo>
                    <a:pt x="55" y="1031"/>
                  </a:lnTo>
                  <a:lnTo>
                    <a:pt x="52" y="1046"/>
                  </a:lnTo>
                  <a:lnTo>
                    <a:pt x="51" y="1062"/>
                  </a:lnTo>
                  <a:lnTo>
                    <a:pt x="51" y="1094"/>
                  </a:lnTo>
                  <a:lnTo>
                    <a:pt x="54" y="1125"/>
                  </a:lnTo>
                  <a:lnTo>
                    <a:pt x="57" y="1152"/>
                  </a:lnTo>
                  <a:lnTo>
                    <a:pt x="62" y="1175"/>
                  </a:lnTo>
                  <a:lnTo>
                    <a:pt x="67" y="1190"/>
                  </a:lnTo>
                  <a:lnTo>
                    <a:pt x="67" y="1190"/>
                  </a:lnTo>
                  <a:lnTo>
                    <a:pt x="82" y="1226"/>
                  </a:lnTo>
                  <a:lnTo>
                    <a:pt x="103" y="1270"/>
                  </a:lnTo>
                  <a:lnTo>
                    <a:pt x="153" y="1370"/>
                  </a:lnTo>
                  <a:lnTo>
                    <a:pt x="215" y="1490"/>
                  </a:lnTo>
                  <a:lnTo>
                    <a:pt x="226" y="1530"/>
                  </a:lnTo>
                  <a:lnTo>
                    <a:pt x="242" y="1530"/>
                  </a:lnTo>
                  <a:lnTo>
                    <a:pt x="238" y="1553"/>
                  </a:lnTo>
                  <a:lnTo>
                    <a:pt x="238" y="1553"/>
                  </a:lnTo>
                  <a:lnTo>
                    <a:pt x="201" y="1577"/>
                  </a:lnTo>
                  <a:lnTo>
                    <a:pt x="160" y="1603"/>
                  </a:lnTo>
                  <a:lnTo>
                    <a:pt x="160" y="1603"/>
                  </a:lnTo>
                  <a:lnTo>
                    <a:pt x="140" y="1610"/>
                  </a:lnTo>
                  <a:lnTo>
                    <a:pt x="124" y="1615"/>
                  </a:lnTo>
                  <a:lnTo>
                    <a:pt x="124" y="1615"/>
                  </a:lnTo>
                  <a:lnTo>
                    <a:pt x="123" y="1613"/>
                  </a:lnTo>
                  <a:lnTo>
                    <a:pt x="122" y="1610"/>
                  </a:lnTo>
                  <a:lnTo>
                    <a:pt x="119" y="1608"/>
                  </a:lnTo>
                  <a:lnTo>
                    <a:pt x="117" y="1607"/>
                  </a:lnTo>
                  <a:lnTo>
                    <a:pt x="113" y="1607"/>
                  </a:lnTo>
                  <a:lnTo>
                    <a:pt x="108" y="1607"/>
                  </a:lnTo>
                  <a:lnTo>
                    <a:pt x="108" y="1607"/>
                  </a:lnTo>
                  <a:lnTo>
                    <a:pt x="87" y="1613"/>
                  </a:lnTo>
                  <a:lnTo>
                    <a:pt x="54" y="1623"/>
                  </a:lnTo>
                  <a:lnTo>
                    <a:pt x="37" y="1630"/>
                  </a:lnTo>
                  <a:lnTo>
                    <a:pt x="23" y="1637"/>
                  </a:lnTo>
                  <a:lnTo>
                    <a:pt x="11" y="1643"/>
                  </a:lnTo>
                  <a:lnTo>
                    <a:pt x="8" y="1645"/>
                  </a:lnTo>
                  <a:lnTo>
                    <a:pt x="5" y="1648"/>
                  </a:lnTo>
                  <a:lnTo>
                    <a:pt x="5" y="1648"/>
                  </a:lnTo>
                  <a:lnTo>
                    <a:pt x="3" y="1654"/>
                  </a:lnTo>
                  <a:lnTo>
                    <a:pt x="2" y="1660"/>
                  </a:lnTo>
                  <a:lnTo>
                    <a:pt x="0" y="1666"/>
                  </a:lnTo>
                  <a:lnTo>
                    <a:pt x="0" y="1674"/>
                  </a:lnTo>
                  <a:lnTo>
                    <a:pt x="3" y="1685"/>
                  </a:lnTo>
                  <a:lnTo>
                    <a:pt x="4" y="1690"/>
                  </a:lnTo>
                  <a:lnTo>
                    <a:pt x="5" y="1692"/>
                  </a:lnTo>
                  <a:lnTo>
                    <a:pt x="5" y="1692"/>
                  </a:lnTo>
                  <a:lnTo>
                    <a:pt x="8" y="1695"/>
                  </a:lnTo>
                  <a:lnTo>
                    <a:pt x="11" y="1696"/>
                  </a:lnTo>
                  <a:lnTo>
                    <a:pt x="19" y="1697"/>
                  </a:lnTo>
                  <a:lnTo>
                    <a:pt x="28" y="1701"/>
                  </a:lnTo>
                  <a:lnTo>
                    <a:pt x="31" y="1702"/>
                  </a:lnTo>
                  <a:lnTo>
                    <a:pt x="34" y="1705"/>
                  </a:lnTo>
                  <a:lnTo>
                    <a:pt x="34" y="1705"/>
                  </a:lnTo>
                  <a:lnTo>
                    <a:pt x="37" y="1707"/>
                  </a:lnTo>
                  <a:lnTo>
                    <a:pt x="46" y="1709"/>
                  </a:lnTo>
                  <a:lnTo>
                    <a:pt x="72" y="1711"/>
                  </a:lnTo>
                  <a:lnTo>
                    <a:pt x="148" y="1717"/>
                  </a:lnTo>
                  <a:lnTo>
                    <a:pt x="225" y="1721"/>
                  </a:lnTo>
                  <a:lnTo>
                    <a:pt x="251" y="1722"/>
                  </a:lnTo>
                  <a:lnTo>
                    <a:pt x="263" y="1721"/>
                  </a:lnTo>
                  <a:lnTo>
                    <a:pt x="263" y="1721"/>
                  </a:lnTo>
                  <a:lnTo>
                    <a:pt x="289" y="1718"/>
                  </a:lnTo>
                  <a:lnTo>
                    <a:pt x="337" y="1715"/>
                  </a:lnTo>
                  <a:lnTo>
                    <a:pt x="388" y="1712"/>
                  </a:lnTo>
                  <a:lnTo>
                    <a:pt x="418" y="1710"/>
                  </a:lnTo>
                  <a:lnTo>
                    <a:pt x="418" y="1710"/>
                  </a:lnTo>
                  <a:lnTo>
                    <a:pt x="424" y="1709"/>
                  </a:lnTo>
                  <a:lnTo>
                    <a:pt x="433" y="1710"/>
                  </a:lnTo>
                  <a:lnTo>
                    <a:pt x="450" y="1712"/>
                  </a:lnTo>
                  <a:lnTo>
                    <a:pt x="457" y="1712"/>
                  </a:lnTo>
                  <a:lnTo>
                    <a:pt x="465" y="1711"/>
                  </a:lnTo>
                  <a:lnTo>
                    <a:pt x="467" y="1710"/>
                  </a:lnTo>
                  <a:lnTo>
                    <a:pt x="469" y="1707"/>
                  </a:lnTo>
                  <a:lnTo>
                    <a:pt x="470" y="1705"/>
                  </a:lnTo>
                  <a:lnTo>
                    <a:pt x="470" y="1701"/>
                  </a:lnTo>
                  <a:lnTo>
                    <a:pt x="470" y="1701"/>
                  </a:lnTo>
                  <a:lnTo>
                    <a:pt x="470" y="1697"/>
                  </a:lnTo>
                  <a:lnTo>
                    <a:pt x="469" y="1694"/>
                  </a:lnTo>
                  <a:lnTo>
                    <a:pt x="465" y="1686"/>
                  </a:lnTo>
                  <a:lnTo>
                    <a:pt x="459" y="1680"/>
                  </a:lnTo>
                  <a:lnTo>
                    <a:pt x="451" y="1675"/>
                  </a:lnTo>
                  <a:lnTo>
                    <a:pt x="438" y="1668"/>
                  </a:lnTo>
                  <a:lnTo>
                    <a:pt x="430" y="1664"/>
                  </a:lnTo>
                  <a:lnTo>
                    <a:pt x="418" y="1664"/>
                  </a:lnTo>
                  <a:lnTo>
                    <a:pt x="418" y="1664"/>
                  </a:lnTo>
                  <a:lnTo>
                    <a:pt x="419" y="1663"/>
                  </a:lnTo>
                  <a:lnTo>
                    <a:pt x="422" y="1658"/>
                  </a:lnTo>
                  <a:lnTo>
                    <a:pt x="423" y="1649"/>
                  </a:lnTo>
                  <a:lnTo>
                    <a:pt x="423" y="1643"/>
                  </a:lnTo>
                  <a:lnTo>
                    <a:pt x="422" y="1635"/>
                  </a:lnTo>
                  <a:lnTo>
                    <a:pt x="422" y="1635"/>
                  </a:lnTo>
                  <a:lnTo>
                    <a:pt x="417" y="1614"/>
                  </a:lnTo>
                  <a:lnTo>
                    <a:pt x="414" y="1607"/>
                  </a:lnTo>
                  <a:lnTo>
                    <a:pt x="409" y="1599"/>
                  </a:lnTo>
                  <a:lnTo>
                    <a:pt x="409" y="1599"/>
                  </a:lnTo>
                  <a:lnTo>
                    <a:pt x="397" y="1581"/>
                  </a:lnTo>
                  <a:lnTo>
                    <a:pt x="389" y="1571"/>
                  </a:lnTo>
                  <a:lnTo>
                    <a:pt x="389" y="1571"/>
                  </a:lnTo>
                  <a:lnTo>
                    <a:pt x="383" y="1562"/>
                  </a:lnTo>
                  <a:lnTo>
                    <a:pt x="378" y="1555"/>
                  </a:lnTo>
                  <a:lnTo>
                    <a:pt x="377" y="1550"/>
                  </a:lnTo>
                  <a:lnTo>
                    <a:pt x="377" y="1550"/>
                  </a:lnTo>
                  <a:lnTo>
                    <a:pt x="374" y="1536"/>
                  </a:lnTo>
                  <a:lnTo>
                    <a:pt x="373" y="1527"/>
                  </a:lnTo>
                  <a:lnTo>
                    <a:pt x="373" y="1521"/>
                  </a:lnTo>
                  <a:lnTo>
                    <a:pt x="373" y="1521"/>
                  </a:lnTo>
                  <a:lnTo>
                    <a:pt x="374" y="1520"/>
                  </a:lnTo>
                  <a:lnTo>
                    <a:pt x="381" y="1519"/>
                  </a:lnTo>
                  <a:lnTo>
                    <a:pt x="392" y="1517"/>
                  </a:lnTo>
                  <a:lnTo>
                    <a:pt x="392" y="1517"/>
                  </a:lnTo>
                  <a:lnTo>
                    <a:pt x="397" y="1521"/>
                  </a:lnTo>
                  <a:lnTo>
                    <a:pt x="397" y="1521"/>
                  </a:lnTo>
                  <a:lnTo>
                    <a:pt x="400" y="1525"/>
                  </a:lnTo>
                  <a:lnTo>
                    <a:pt x="407" y="1530"/>
                  </a:lnTo>
                  <a:lnTo>
                    <a:pt x="425" y="1541"/>
                  </a:lnTo>
                  <a:lnTo>
                    <a:pt x="444" y="1551"/>
                  </a:lnTo>
                  <a:lnTo>
                    <a:pt x="454" y="1558"/>
                  </a:lnTo>
                  <a:lnTo>
                    <a:pt x="454" y="1558"/>
                  </a:lnTo>
                  <a:lnTo>
                    <a:pt x="457" y="1561"/>
                  </a:lnTo>
                  <a:lnTo>
                    <a:pt x="466" y="1565"/>
                  </a:lnTo>
                  <a:lnTo>
                    <a:pt x="477" y="1568"/>
                  </a:lnTo>
                  <a:lnTo>
                    <a:pt x="490" y="1573"/>
                  </a:lnTo>
                  <a:lnTo>
                    <a:pt x="505" y="1576"/>
                  </a:lnTo>
                  <a:lnTo>
                    <a:pt x="518" y="1576"/>
                  </a:lnTo>
                  <a:lnTo>
                    <a:pt x="526" y="1574"/>
                  </a:lnTo>
                  <a:lnTo>
                    <a:pt x="532" y="1573"/>
                  </a:lnTo>
                  <a:lnTo>
                    <a:pt x="538" y="1571"/>
                  </a:lnTo>
                  <a:lnTo>
                    <a:pt x="544" y="1566"/>
                  </a:lnTo>
                  <a:lnTo>
                    <a:pt x="544" y="1566"/>
                  </a:lnTo>
                  <a:lnTo>
                    <a:pt x="560" y="1552"/>
                  </a:lnTo>
                  <a:lnTo>
                    <a:pt x="565" y="1546"/>
                  </a:lnTo>
                  <a:lnTo>
                    <a:pt x="568" y="1542"/>
                  </a:lnTo>
                  <a:lnTo>
                    <a:pt x="568" y="1540"/>
                  </a:lnTo>
                  <a:lnTo>
                    <a:pt x="568" y="1537"/>
                  </a:lnTo>
                  <a:lnTo>
                    <a:pt x="564" y="1534"/>
                  </a:lnTo>
                  <a:lnTo>
                    <a:pt x="564" y="1534"/>
                  </a:lnTo>
                  <a:lnTo>
                    <a:pt x="543" y="1519"/>
                  </a:lnTo>
                  <a:lnTo>
                    <a:pt x="528" y="1509"/>
                  </a:lnTo>
                  <a:lnTo>
                    <a:pt x="528" y="1509"/>
                  </a:lnTo>
                  <a:lnTo>
                    <a:pt x="527" y="1510"/>
                  </a:lnTo>
                  <a:lnTo>
                    <a:pt x="527" y="1510"/>
                  </a:lnTo>
                  <a:lnTo>
                    <a:pt x="528" y="1476"/>
                  </a:lnTo>
                  <a:lnTo>
                    <a:pt x="528" y="1476"/>
                  </a:lnTo>
                  <a:lnTo>
                    <a:pt x="531" y="1417"/>
                  </a:lnTo>
                  <a:lnTo>
                    <a:pt x="532" y="1391"/>
                  </a:lnTo>
                  <a:lnTo>
                    <a:pt x="564" y="1391"/>
                  </a:lnTo>
                  <a:lnTo>
                    <a:pt x="581" y="1193"/>
                  </a:lnTo>
                  <a:lnTo>
                    <a:pt x="585" y="1195"/>
                  </a:lnTo>
                  <a:lnTo>
                    <a:pt x="585" y="1195"/>
                  </a:lnTo>
                  <a:lnTo>
                    <a:pt x="625" y="1198"/>
                  </a:lnTo>
                  <a:lnTo>
                    <a:pt x="680" y="1202"/>
                  </a:lnTo>
                  <a:lnTo>
                    <a:pt x="772" y="1207"/>
                  </a:lnTo>
                  <a:lnTo>
                    <a:pt x="772" y="1207"/>
                  </a:lnTo>
                  <a:lnTo>
                    <a:pt x="861" y="1211"/>
                  </a:lnTo>
                  <a:lnTo>
                    <a:pt x="964" y="1214"/>
                  </a:lnTo>
                  <a:lnTo>
                    <a:pt x="964" y="1214"/>
                  </a:lnTo>
                  <a:lnTo>
                    <a:pt x="982" y="1214"/>
                  </a:lnTo>
                  <a:lnTo>
                    <a:pt x="1000" y="1213"/>
                  </a:lnTo>
                  <a:lnTo>
                    <a:pt x="1019" y="1210"/>
                  </a:lnTo>
                  <a:lnTo>
                    <a:pt x="1037" y="1206"/>
                  </a:lnTo>
                  <a:lnTo>
                    <a:pt x="1055" y="1200"/>
                  </a:lnTo>
                  <a:lnTo>
                    <a:pt x="1072" y="1191"/>
                  </a:lnTo>
                  <a:lnTo>
                    <a:pt x="1087" y="1181"/>
                  </a:lnTo>
                  <a:lnTo>
                    <a:pt x="1093" y="1176"/>
                  </a:lnTo>
                  <a:lnTo>
                    <a:pt x="1098" y="1170"/>
                  </a:lnTo>
                  <a:lnTo>
                    <a:pt x="1098" y="1170"/>
                  </a:lnTo>
                  <a:lnTo>
                    <a:pt x="1104" y="1162"/>
                  </a:lnTo>
                  <a:lnTo>
                    <a:pt x="1109" y="1154"/>
                  </a:lnTo>
                  <a:lnTo>
                    <a:pt x="1119" y="1133"/>
                  </a:lnTo>
                  <a:lnTo>
                    <a:pt x="1128" y="1108"/>
                  </a:lnTo>
                  <a:lnTo>
                    <a:pt x="1135" y="1083"/>
                  </a:lnTo>
                  <a:lnTo>
                    <a:pt x="1148" y="1041"/>
                  </a:lnTo>
                  <a:lnTo>
                    <a:pt x="1151" y="1022"/>
                  </a:lnTo>
                  <a:lnTo>
                    <a:pt x="1192" y="1015"/>
                  </a:lnTo>
                  <a:lnTo>
                    <a:pt x="1192" y="1015"/>
                  </a:lnTo>
                  <a:lnTo>
                    <a:pt x="1171" y="941"/>
                  </a:lnTo>
                  <a:lnTo>
                    <a:pt x="1123" y="779"/>
                  </a:lnTo>
                  <a:lnTo>
                    <a:pt x="1073" y="614"/>
                  </a:lnTo>
                  <a:lnTo>
                    <a:pt x="1055" y="557"/>
                  </a:lnTo>
                  <a:lnTo>
                    <a:pt x="1048" y="540"/>
                  </a:lnTo>
                  <a:lnTo>
                    <a:pt x="1046" y="532"/>
                  </a:lnTo>
                  <a:lnTo>
                    <a:pt x="1046" y="532"/>
                  </a:lnTo>
                  <a:lnTo>
                    <a:pt x="1025" y="504"/>
                  </a:lnTo>
                  <a:lnTo>
                    <a:pt x="991" y="452"/>
                  </a:lnTo>
                  <a:lnTo>
                    <a:pt x="973" y="424"/>
                  </a:lnTo>
                  <a:lnTo>
                    <a:pt x="957" y="396"/>
                  </a:lnTo>
                  <a:lnTo>
                    <a:pt x="943" y="372"/>
                  </a:lnTo>
                  <a:lnTo>
                    <a:pt x="936" y="353"/>
                  </a:lnTo>
                  <a:lnTo>
                    <a:pt x="936" y="353"/>
                  </a:lnTo>
                  <a:lnTo>
                    <a:pt x="928" y="336"/>
                  </a:lnTo>
                  <a:lnTo>
                    <a:pt x="921" y="317"/>
                  </a:lnTo>
                  <a:lnTo>
                    <a:pt x="900" y="278"/>
                  </a:lnTo>
                  <a:lnTo>
                    <a:pt x="866" y="221"/>
                  </a:lnTo>
                  <a:lnTo>
                    <a:pt x="866" y="221"/>
                  </a:lnTo>
                  <a:lnTo>
                    <a:pt x="854" y="202"/>
                  </a:lnTo>
                  <a:lnTo>
                    <a:pt x="835" y="177"/>
                  </a:lnTo>
                  <a:lnTo>
                    <a:pt x="819" y="153"/>
                  </a:lnTo>
                  <a:lnTo>
                    <a:pt x="809" y="139"/>
                  </a:lnTo>
                  <a:lnTo>
                    <a:pt x="809" y="139"/>
                  </a:lnTo>
                  <a:lnTo>
                    <a:pt x="806" y="137"/>
                  </a:lnTo>
                  <a:lnTo>
                    <a:pt x="806" y="136"/>
                  </a:lnTo>
                  <a:lnTo>
                    <a:pt x="801" y="132"/>
                  </a:lnTo>
                  <a:lnTo>
                    <a:pt x="801" y="132"/>
                  </a:lnTo>
                  <a:lnTo>
                    <a:pt x="794" y="130"/>
                  </a:lnTo>
                  <a:lnTo>
                    <a:pt x="783" y="126"/>
                  </a:lnTo>
                  <a:lnTo>
                    <a:pt x="752" y="117"/>
                  </a:lnTo>
                  <a:lnTo>
                    <a:pt x="711" y="107"/>
                  </a:lnTo>
                  <a:lnTo>
                    <a:pt x="711" y="107"/>
                  </a:lnTo>
                  <a:lnTo>
                    <a:pt x="692" y="110"/>
                  </a:lnTo>
                  <a:lnTo>
                    <a:pt x="673" y="111"/>
                  </a:lnTo>
                  <a:lnTo>
                    <a:pt x="654" y="111"/>
                  </a:lnTo>
                  <a:lnTo>
                    <a:pt x="654" y="111"/>
                  </a:lnTo>
                  <a:lnTo>
                    <a:pt x="630" y="108"/>
                  </a:lnTo>
                  <a:lnTo>
                    <a:pt x="602" y="105"/>
                  </a:lnTo>
                  <a:lnTo>
                    <a:pt x="568" y="100"/>
                  </a:lnTo>
                  <a:lnTo>
                    <a:pt x="568" y="100"/>
                  </a:lnTo>
                  <a:close/>
                  <a:moveTo>
                    <a:pt x="381" y="1403"/>
                  </a:moveTo>
                  <a:lnTo>
                    <a:pt x="381" y="1403"/>
                  </a:lnTo>
                  <a:lnTo>
                    <a:pt x="377" y="1362"/>
                  </a:lnTo>
                  <a:lnTo>
                    <a:pt x="377" y="1362"/>
                  </a:lnTo>
                  <a:lnTo>
                    <a:pt x="374" y="1350"/>
                  </a:lnTo>
                  <a:lnTo>
                    <a:pt x="371" y="1329"/>
                  </a:lnTo>
                  <a:lnTo>
                    <a:pt x="356" y="1269"/>
                  </a:lnTo>
                  <a:lnTo>
                    <a:pt x="336" y="1186"/>
                  </a:lnTo>
                  <a:lnTo>
                    <a:pt x="336" y="1186"/>
                  </a:lnTo>
                  <a:lnTo>
                    <a:pt x="420" y="1188"/>
                  </a:lnTo>
                  <a:lnTo>
                    <a:pt x="420" y="1188"/>
                  </a:lnTo>
                  <a:lnTo>
                    <a:pt x="434" y="1350"/>
                  </a:lnTo>
                  <a:lnTo>
                    <a:pt x="422" y="1366"/>
                  </a:lnTo>
                  <a:lnTo>
                    <a:pt x="422" y="1366"/>
                  </a:lnTo>
                  <a:lnTo>
                    <a:pt x="419" y="1368"/>
                  </a:lnTo>
                  <a:lnTo>
                    <a:pt x="413" y="1378"/>
                  </a:lnTo>
                  <a:lnTo>
                    <a:pt x="413" y="1378"/>
                  </a:lnTo>
                  <a:lnTo>
                    <a:pt x="408" y="1385"/>
                  </a:lnTo>
                  <a:lnTo>
                    <a:pt x="400" y="1391"/>
                  </a:lnTo>
                  <a:lnTo>
                    <a:pt x="391" y="1397"/>
                  </a:lnTo>
                  <a:lnTo>
                    <a:pt x="381" y="1403"/>
                  </a:lnTo>
                  <a:lnTo>
                    <a:pt x="381" y="1403"/>
                  </a:lnTo>
                  <a:close/>
                  <a:moveTo>
                    <a:pt x="320" y="401"/>
                  </a:moveTo>
                  <a:lnTo>
                    <a:pt x="320" y="401"/>
                  </a:lnTo>
                  <a:lnTo>
                    <a:pt x="334" y="405"/>
                  </a:lnTo>
                  <a:lnTo>
                    <a:pt x="345" y="410"/>
                  </a:lnTo>
                  <a:lnTo>
                    <a:pt x="352" y="414"/>
                  </a:lnTo>
                  <a:lnTo>
                    <a:pt x="352" y="414"/>
                  </a:lnTo>
                  <a:lnTo>
                    <a:pt x="360" y="418"/>
                  </a:lnTo>
                  <a:lnTo>
                    <a:pt x="367" y="420"/>
                  </a:lnTo>
                  <a:lnTo>
                    <a:pt x="369" y="421"/>
                  </a:lnTo>
                  <a:lnTo>
                    <a:pt x="371" y="422"/>
                  </a:lnTo>
                  <a:lnTo>
                    <a:pt x="368" y="424"/>
                  </a:lnTo>
                  <a:lnTo>
                    <a:pt x="365" y="426"/>
                  </a:lnTo>
                  <a:lnTo>
                    <a:pt x="365" y="426"/>
                  </a:lnTo>
                  <a:lnTo>
                    <a:pt x="358" y="427"/>
                  </a:lnTo>
                  <a:lnTo>
                    <a:pt x="353" y="429"/>
                  </a:lnTo>
                  <a:lnTo>
                    <a:pt x="346" y="427"/>
                  </a:lnTo>
                  <a:lnTo>
                    <a:pt x="339" y="426"/>
                  </a:lnTo>
                  <a:lnTo>
                    <a:pt x="332" y="426"/>
                  </a:lnTo>
                  <a:lnTo>
                    <a:pt x="332" y="426"/>
                  </a:lnTo>
                  <a:lnTo>
                    <a:pt x="326" y="426"/>
                  </a:lnTo>
                  <a:lnTo>
                    <a:pt x="324" y="425"/>
                  </a:lnTo>
                  <a:lnTo>
                    <a:pt x="320" y="424"/>
                  </a:lnTo>
                  <a:lnTo>
                    <a:pt x="315" y="426"/>
                  </a:lnTo>
                  <a:lnTo>
                    <a:pt x="315" y="426"/>
                  </a:lnTo>
                  <a:lnTo>
                    <a:pt x="309" y="430"/>
                  </a:lnTo>
                  <a:lnTo>
                    <a:pt x="300" y="432"/>
                  </a:lnTo>
                  <a:lnTo>
                    <a:pt x="293" y="434"/>
                  </a:lnTo>
                  <a:lnTo>
                    <a:pt x="286" y="434"/>
                  </a:lnTo>
                  <a:lnTo>
                    <a:pt x="286" y="434"/>
                  </a:lnTo>
                  <a:lnTo>
                    <a:pt x="273" y="436"/>
                  </a:lnTo>
                  <a:lnTo>
                    <a:pt x="263" y="439"/>
                  </a:lnTo>
                  <a:lnTo>
                    <a:pt x="320" y="40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E1ACD5B-CBF7-4DC0-B6C1-E87365D81221}"/>
                </a:ext>
              </a:extLst>
            </p:cNvPr>
            <p:cNvSpPr/>
            <p:nvPr/>
          </p:nvSpPr>
          <p:spPr bwMode="auto">
            <a:xfrm>
              <a:off x="6020943" y="1413372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A77FC27-FCC6-4C63-B0B3-5FE06CF97EFF}"/>
              </a:ext>
            </a:extLst>
          </p:cNvPr>
          <p:cNvGrpSpPr/>
          <p:nvPr/>
        </p:nvGrpSpPr>
        <p:grpSpPr>
          <a:xfrm>
            <a:off x="6833789" y="3975515"/>
            <a:ext cx="2172194" cy="2259436"/>
            <a:chOff x="6962997" y="479114"/>
            <a:chExt cx="2915656" cy="3032759"/>
          </a:xfrm>
        </p:grpSpPr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AA60964-6C94-4182-AAC6-AD6F3E7625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7545" y="479114"/>
              <a:ext cx="1785886" cy="3032759"/>
            </a:xfrm>
            <a:custGeom>
              <a:avLst/>
              <a:gdLst>
                <a:gd name="T0" fmla="*/ 482 w 1375"/>
                <a:gd name="T1" fmla="*/ 2212 h 2335"/>
                <a:gd name="T2" fmla="*/ 503 w 1375"/>
                <a:gd name="T3" fmla="*/ 2175 h 2335"/>
                <a:gd name="T4" fmla="*/ 479 w 1375"/>
                <a:gd name="T5" fmla="*/ 2051 h 2335"/>
                <a:gd name="T6" fmla="*/ 485 w 1375"/>
                <a:gd name="T7" fmla="*/ 1993 h 2335"/>
                <a:gd name="T8" fmla="*/ 431 w 1375"/>
                <a:gd name="T9" fmla="*/ 1856 h 2335"/>
                <a:gd name="T10" fmla="*/ 864 w 1375"/>
                <a:gd name="T11" fmla="*/ 1683 h 2335"/>
                <a:gd name="T12" fmla="*/ 1117 w 1375"/>
                <a:gd name="T13" fmla="*/ 1718 h 2335"/>
                <a:gd name="T14" fmla="*/ 1237 w 1375"/>
                <a:gd name="T15" fmla="*/ 1711 h 2335"/>
                <a:gd name="T16" fmla="*/ 1323 w 1375"/>
                <a:gd name="T17" fmla="*/ 1602 h 2335"/>
                <a:gd name="T18" fmla="*/ 1357 w 1375"/>
                <a:gd name="T19" fmla="*/ 1224 h 2335"/>
                <a:gd name="T20" fmla="*/ 1339 w 1375"/>
                <a:gd name="T21" fmla="*/ 842 h 2335"/>
                <a:gd name="T22" fmla="*/ 1265 w 1375"/>
                <a:gd name="T23" fmla="*/ 566 h 2335"/>
                <a:gd name="T24" fmla="*/ 1170 w 1375"/>
                <a:gd name="T25" fmla="*/ 396 h 2335"/>
                <a:gd name="T26" fmla="*/ 1043 w 1375"/>
                <a:gd name="T27" fmla="*/ 315 h 2335"/>
                <a:gd name="T28" fmla="*/ 914 w 1375"/>
                <a:gd name="T29" fmla="*/ 219 h 2335"/>
                <a:gd name="T30" fmla="*/ 884 w 1375"/>
                <a:gd name="T31" fmla="*/ 169 h 2335"/>
                <a:gd name="T32" fmla="*/ 800 w 1375"/>
                <a:gd name="T33" fmla="*/ 75 h 2335"/>
                <a:gd name="T34" fmla="*/ 631 w 1375"/>
                <a:gd name="T35" fmla="*/ 0 h 2335"/>
                <a:gd name="T36" fmla="*/ 493 w 1375"/>
                <a:gd name="T37" fmla="*/ 30 h 2335"/>
                <a:gd name="T38" fmla="*/ 401 w 1375"/>
                <a:gd name="T39" fmla="*/ 98 h 2335"/>
                <a:gd name="T40" fmla="*/ 364 w 1375"/>
                <a:gd name="T41" fmla="*/ 179 h 2335"/>
                <a:gd name="T42" fmla="*/ 389 w 1375"/>
                <a:gd name="T43" fmla="*/ 199 h 2335"/>
                <a:gd name="T44" fmla="*/ 389 w 1375"/>
                <a:gd name="T45" fmla="*/ 258 h 2335"/>
                <a:gd name="T46" fmla="*/ 444 w 1375"/>
                <a:gd name="T47" fmla="*/ 345 h 2335"/>
                <a:gd name="T48" fmla="*/ 375 w 1375"/>
                <a:gd name="T49" fmla="*/ 500 h 2335"/>
                <a:gd name="T50" fmla="*/ 379 w 1375"/>
                <a:gd name="T51" fmla="*/ 536 h 2335"/>
                <a:gd name="T52" fmla="*/ 324 w 1375"/>
                <a:gd name="T53" fmla="*/ 740 h 2335"/>
                <a:gd name="T54" fmla="*/ 438 w 1375"/>
                <a:gd name="T55" fmla="*/ 765 h 2335"/>
                <a:gd name="T56" fmla="*/ 690 w 1375"/>
                <a:gd name="T57" fmla="*/ 811 h 2335"/>
                <a:gd name="T58" fmla="*/ 696 w 1375"/>
                <a:gd name="T59" fmla="*/ 879 h 2335"/>
                <a:gd name="T60" fmla="*/ 534 w 1375"/>
                <a:gd name="T61" fmla="*/ 981 h 2335"/>
                <a:gd name="T62" fmla="*/ 389 w 1375"/>
                <a:gd name="T63" fmla="*/ 1038 h 2335"/>
                <a:gd name="T64" fmla="*/ 260 w 1375"/>
                <a:gd name="T65" fmla="*/ 1003 h 2335"/>
                <a:gd name="T66" fmla="*/ 179 w 1375"/>
                <a:gd name="T67" fmla="*/ 1033 h 2335"/>
                <a:gd name="T68" fmla="*/ 173 w 1375"/>
                <a:gd name="T69" fmla="*/ 1054 h 2335"/>
                <a:gd name="T70" fmla="*/ 200 w 1375"/>
                <a:gd name="T71" fmla="*/ 1063 h 2335"/>
                <a:gd name="T72" fmla="*/ 156 w 1375"/>
                <a:gd name="T73" fmla="*/ 1105 h 2335"/>
                <a:gd name="T74" fmla="*/ 143 w 1375"/>
                <a:gd name="T75" fmla="*/ 1179 h 2335"/>
                <a:gd name="T76" fmla="*/ 167 w 1375"/>
                <a:gd name="T77" fmla="*/ 1338 h 2335"/>
                <a:gd name="T78" fmla="*/ 81 w 1375"/>
                <a:gd name="T79" fmla="*/ 1410 h 2335"/>
                <a:gd name="T80" fmla="*/ 29 w 1375"/>
                <a:gd name="T81" fmla="*/ 1516 h 2335"/>
                <a:gd name="T82" fmla="*/ 76 w 1375"/>
                <a:gd name="T83" fmla="*/ 1722 h 2335"/>
                <a:gd name="T84" fmla="*/ 252 w 1375"/>
                <a:gd name="T85" fmla="*/ 2003 h 2335"/>
                <a:gd name="T86" fmla="*/ 294 w 1375"/>
                <a:gd name="T87" fmla="*/ 2051 h 2335"/>
                <a:gd name="T88" fmla="*/ 210 w 1375"/>
                <a:gd name="T89" fmla="*/ 2127 h 2335"/>
                <a:gd name="T90" fmla="*/ 69 w 1375"/>
                <a:gd name="T91" fmla="*/ 2118 h 2335"/>
                <a:gd name="T92" fmla="*/ 1 w 1375"/>
                <a:gd name="T93" fmla="*/ 2202 h 2335"/>
                <a:gd name="T94" fmla="*/ 39 w 1375"/>
                <a:gd name="T95" fmla="*/ 2252 h 2335"/>
                <a:gd name="T96" fmla="*/ 334 w 1375"/>
                <a:gd name="T97" fmla="*/ 2309 h 2335"/>
                <a:gd name="T98" fmla="*/ 532 w 1375"/>
                <a:gd name="T99" fmla="*/ 2334 h 2335"/>
                <a:gd name="T100" fmla="*/ 565 w 1375"/>
                <a:gd name="T101" fmla="*/ 2291 h 2335"/>
                <a:gd name="T102" fmla="*/ 755 w 1375"/>
                <a:gd name="T103" fmla="*/ 1217 h 2335"/>
                <a:gd name="T104" fmla="*/ 680 w 1375"/>
                <a:gd name="T105" fmla="*/ 1187 h 2335"/>
                <a:gd name="T106" fmla="*/ 686 w 1375"/>
                <a:gd name="T107" fmla="*/ 1132 h 2335"/>
                <a:gd name="T108" fmla="*/ 552 w 1375"/>
                <a:gd name="T109" fmla="*/ 457 h 2335"/>
                <a:gd name="T110" fmla="*/ 577 w 1375"/>
                <a:gd name="T111" fmla="*/ 472 h 2335"/>
                <a:gd name="T112" fmla="*/ 631 w 1375"/>
                <a:gd name="T113" fmla="*/ 517 h 2335"/>
                <a:gd name="T114" fmla="*/ 706 w 1375"/>
                <a:gd name="T115" fmla="*/ 517 h 2335"/>
                <a:gd name="T116" fmla="*/ 615 w 1375"/>
                <a:gd name="T117" fmla="*/ 574 h 2335"/>
                <a:gd name="T118" fmla="*/ 552 w 1375"/>
                <a:gd name="T119" fmla="*/ 457 h 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75" h="2335">
                  <a:moveTo>
                    <a:pt x="557" y="2274"/>
                  </a:moveTo>
                  <a:lnTo>
                    <a:pt x="557" y="2274"/>
                  </a:lnTo>
                  <a:lnTo>
                    <a:pt x="543" y="2261"/>
                  </a:lnTo>
                  <a:lnTo>
                    <a:pt x="525" y="2243"/>
                  </a:lnTo>
                  <a:lnTo>
                    <a:pt x="487" y="2212"/>
                  </a:lnTo>
                  <a:lnTo>
                    <a:pt x="487" y="2212"/>
                  </a:lnTo>
                  <a:lnTo>
                    <a:pt x="484" y="2214"/>
                  </a:lnTo>
                  <a:lnTo>
                    <a:pt x="483" y="2214"/>
                  </a:lnTo>
                  <a:lnTo>
                    <a:pt x="482" y="2212"/>
                  </a:lnTo>
                  <a:lnTo>
                    <a:pt x="480" y="2211"/>
                  </a:lnTo>
                  <a:lnTo>
                    <a:pt x="478" y="2207"/>
                  </a:lnTo>
                  <a:lnTo>
                    <a:pt x="478" y="2205"/>
                  </a:lnTo>
                  <a:lnTo>
                    <a:pt x="487" y="2212"/>
                  </a:lnTo>
                  <a:lnTo>
                    <a:pt x="487" y="2212"/>
                  </a:lnTo>
                  <a:lnTo>
                    <a:pt x="491" y="2205"/>
                  </a:lnTo>
                  <a:lnTo>
                    <a:pt x="498" y="2190"/>
                  </a:lnTo>
                  <a:lnTo>
                    <a:pt x="498" y="2190"/>
                  </a:lnTo>
                  <a:lnTo>
                    <a:pt x="503" y="2175"/>
                  </a:lnTo>
                  <a:lnTo>
                    <a:pt x="505" y="2163"/>
                  </a:lnTo>
                  <a:lnTo>
                    <a:pt x="508" y="2151"/>
                  </a:lnTo>
                  <a:lnTo>
                    <a:pt x="508" y="2143"/>
                  </a:lnTo>
                  <a:lnTo>
                    <a:pt x="508" y="2135"/>
                  </a:lnTo>
                  <a:lnTo>
                    <a:pt x="506" y="2128"/>
                  </a:lnTo>
                  <a:lnTo>
                    <a:pt x="503" y="2115"/>
                  </a:lnTo>
                  <a:lnTo>
                    <a:pt x="503" y="2115"/>
                  </a:lnTo>
                  <a:lnTo>
                    <a:pt x="488" y="2072"/>
                  </a:lnTo>
                  <a:lnTo>
                    <a:pt x="479" y="2051"/>
                  </a:lnTo>
                  <a:lnTo>
                    <a:pt x="475" y="2043"/>
                  </a:lnTo>
                  <a:lnTo>
                    <a:pt x="473" y="2041"/>
                  </a:lnTo>
                  <a:lnTo>
                    <a:pt x="473" y="2041"/>
                  </a:lnTo>
                  <a:lnTo>
                    <a:pt x="473" y="2040"/>
                  </a:lnTo>
                  <a:lnTo>
                    <a:pt x="474" y="2037"/>
                  </a:lnTo>
                  <a:lnTo>
                    <a:pt x="482" y="2031"/>
                  </a:lnTo>
                  <a:lnTo>
                    <a:pt x="493" y="2021"/>
                  </a:lnTo>
                  <a:lnTo>
                    <a:pt x="493" y="2021"/>
                  </a:lnTo>
                  <a:lnTo>
                    <a:pt x="485" y="1993"/>
                  </a:lnTo>
                  <a:lnTo>
                    <a:pt x="478" y="1973"/>
                  </a:lnTo>
                  <a:lnTo>
                    <a:pt x="475" y="1965"/>
                  </a:lnTo>
                  <a:lnTo>
                    <a:pt x="473" y="1962"/>
                  </a:lnTo>
                  <a:lnTo>
                    <a:pt x="473" y="1962"/>
                  </a:lnTo>
                  <a:lnTo>
                    <a:pt x="469" y="1957"/>
                  </a:lnTo>
                  <a:lnTo>
                    <a:pt x="464" y="1944"/>
                  </a:lnTo>
                  <a:lnTo>
                    <a:pt x="449" y="1908"/>
                  </a:lnTo>
                  <a:lnTo>
                    <a:pt x="436" y="1871"/>
                  </a:lnTo>
                  <a:lnTo>
                    <a:pt x="431" y="1856"/>
                  </a:lnTo>
                  <a:lnTo>
                    <a:pt x="428" y="1847"/>
                  </a:lnTo>
                  <a:lnTo>
                    <a:pt x="428" y="1847"/>
                  </a:lnTo>
                  <a:lnTo>
                    <a:pt x="403" y="1664"/>
                  </a:lnTo>
                  <a:lnTo>
                    <a:pt x="403" y="1664"/>
                  </a:lnTo>
                  <a:lnTo>
                    <a:pt x="633" y="1671"/>
                  </a:lnTo>
                  <a:lnTo>
                    <a:pt x="790" y="1679"/>
                  </a:lnTo>
                  <a:lnTo>
                    <a:pt x="843" y="1681"/>
                  </a:lnTo>
                  <a:lnTo>
                    <a:pt x="858" y="1682"/>
                  </a:lnTo>
                  <a:lnTo>
                    <a:pt x="864" y="1683"/>
                  </a:lnTo>
                  <a:lnTo>
                    <a:pt x="864" y="1683"/>
                  </a:lnTo>
                  <a:lnTo>
                    <a:pt x="874" y="1687"/>
                  </a:lnTo>
                  <a:lnTo>
                    <a:pt x="898" y="1692"/>
                  </a:lnTo>
                  <a:lnTo>
                    <a:pt x="931" y="1698"/>
                  </a:lnTo>
                  <a:lnTo>
                    <a:pt x="972" y="1705"/>
                  </a:lnTo>
                  <a:lnTo>
                    <a:pt x="1016" y="1711"/>
                  </a:lnTo>
                  <a:lnTo>
                    <a:pt x="1059" y="1716"/>
                  </a:lnTo>
                  <a:lnTo>
                    <a:pt x="1099" y="1718"/>
                  </a:lnTo>
                  <a:lnTo>
                    <a:pt x="1117" y="1718"/>
                  </a:lnTo>
                  <a:lnTo>
                    <a:pt x="1132" y="1718"/>
                  </a:lnTo>
                  <a:lnTo>
                    <a:pt x="1132" y="1718"/>
                  </a:lnTo>
                  <a:lnTo>
                    <a:pt x="1157" y="1717"/>
                  </a:lnTo>
                  <a:lnTo>
                    <a:pt x="1177" y="1718"/>
                  </a:lnTo>
                  <a:lnTo>
                    <a:pt x="1205" y="1721"/>
                  </a:lnTo>
                  <a:lnTo>
                    <a:pt x="1215" y="1721"/>
                  </a:lnTo>
                  <a:lnTo>
                    <a:pt x="1220" y="1719"/>
                  </a:lnTo>
                  <a:lnTo>
                    <a:pt x="1226" y="1717"/>
                  </a:lnTo>
                  <a:lnTo>
                    <a:pt x="1237" y="1711"/>
                  </a:lnTo>
                  <a:lnTo>
                    <a:pt x="1251" y="1698"/>
                  </a:lnTo>
                  <a:lnTo>
                    <a:pt x="1251" y="1698"/>
                  </a:lnTo>
                  <a:lnTo>
                    <a:pt x="1266" y="1683"/>
                  </a:lnTo>
                  <a:lnTo>
                    <a:pt x="1279" y="1667"/>
                  </a:lnTo>
                  <a:lnTo>
                    <a:pt x="1292" y="1652"/>
                  </a:lnTo>
                  <a:lnTo>
                    <a:pt x="1303" y="1638"/>
                  </a:lnTo>
                  <a:lnTo>
                    <a:pt x="1312" y="1624"/>
                  </a:lnTo>
                  <a:lnTo>
                    <a:pt x="1319" y="1611"/>
                  </a:lnTo>
                  <a:lnTo>
                    <a:pt x="1323" y="1602"/>
                  </a:lnTo>
                  <a:lnTo>
                    <a:pt x="1325" y="1594"/>
                  </a:lnTo>
                  <a:lnTo>
                    <a:pt x="1325" y="1594"/>
                  </a:lnTo>
                  <a:lnTo>
                    <a:pt x="1330" y="1558"/>
                  </a:lnTo>
                  <a:lnTo>
                    <a:pt x="1335" y="1535"/>
                  </a:lnTo>
                  <a:lnTo>
                    <a:pt x="1375" y="1535"/>
                  </a:lnTo>
                  <a:lnTo>
                    <a:pt x="1375" y="1535"/>
                  </a:lnTo>
                  <a:lnTo>
                    <a:pt x="1371" y="1470"/>
                  </a:lnTo>
                  <a:lnTo>
                    <a:pt x="1362" y="1315"/>
                  </a:lnTo>
                  <a:lnTo>
                    <a:pt x="1357" y="1224"/>
                  </a:lnTo>
                  <a:lnTo>
                    <a:pt x="1354" y="1135"/>
                  </a:lnTo>
                  <a:lnTo>
                    <a:pt x="1350" y="1053"/>
                  </a:lnTo>
                  <a:lnTo>
                    <a:pt x="1350" y="988"/>
                  </a:lnTo>
                  <a:lnTo>
                    <a:pt x="1350" y="988"/>
                  </a:lnTo>
                  <a:lnTo>
                    <a:pt x="1350" y="961"/>
                  </a:lnTo>
                  <a:lnTo>
                    <a:pt x="1349" y="932"/>
                  </a:lnTo>
                  <a:lnTo>
                    <a:pt x="1346" y="903"/>
                  </a:lnTo>
                  <a:lnTo>
                    <a:pt x="1343" y="873"/>
                  </a:lnTo>
                  <a:lnTo>
                    <a:pt x="1339" y="842"/>
                  </a:lnTo>
                  <a:lnTo>
                    <a:pt x="1333" y="811"/>
                  </a:lnTo>
                  <a:lnTo>
                    <a:pt x="1328" y="780"/>
                  </a:lnTo>
                  <a:lnTo>
                    <a:pt x="1320" y="749"/>
                  </a:lnTo>
                  <a:lnTo>
                    <a:pt x="1313" y="718"/>
                  </a:lnTo>
                  <a:lnTo>
                    <a:pt x="1304" y="687"/>
                  </a:lnTo>
                  <a:lnTo>
                    <a:pt x="1296" y="656"/>
                  </a:lnTo>
                  <a:lnTo>
                    <a:pt x="1286" y="625"/>
                  </a:lnTo>
                  <a:lnTo>
                    <a:pt x="1276" y="596"/>
                  </a:lnTo>
                  <a:lnTo>
                    <a:pt x="1265" y="566"/>
                  </a:lnTo>
                  <a:lnTo>
                    <a:pt x="1253" y="539"/>
                  </a:lnTo>
                  <a:lnTo>
                    <a:pt x="1241" y="512"/>
                  </a:lnTo>
                  <a:lnTo>
                    <a:pt x="1241" y="512"/>
                  </a:lnTo>
                  <a:lnTo>
                    <a:pt x="1229" y="487"/>
                  </a:lnTo>
                  <a:lnTo>
                    <a:pt x="1217" y="464"/>
                  </a:lnTo>
                  <a:lnTo>
                    <a:pt x="1205" y="443"/>
                  </a:lnTo>
                  <a:lnTo>
                    <a:pt x="1193" y="426"/>
                  </a:lnTo>
                  <a:lnTo>
                    <a:pt x="1182" y="410"/>
                  </a:lnTo>
                  <a:lnTo>
                    <a:pt x="1170" y="396"/>
                  </a:lnTo>
                  <a:lnTo>
                    <a:pt x="1159" y="384"/>
                  </a:lnTo>
                  <a:lnTo>
                    <a:pt x="1149" y="374"/>
                  </a:lnTo>
                  <a:lnTo>
                    <a:pt x="1138" y="364"/>
                  </a:lnTo>
                  <a:lnTo>
                    <a:pt x="1130" y="356"/>
                  </a:lnTo>
                  <a:lnTo>
                    <a:pt x="1112" y="345"/>
                  </a:lnTo>
                  <a:lnTo>
                    <a:pt x="1099" y="338"/>
                  </a:lnTo>
                  <a:lnTo>
                    <a:pt x="1087" y="333"/>
                  </a:lnTo>
                  <a:lnTo>
                    <a:pt x="1087" y="333"/>
                  </a:lnTo>
                  <a:lnTo>
                    <a:pt x="1043" y="315"/>
                  </a:lnTo>
                  <a:lnTo>
                    <a:pt x="1023" y="308"/>
                  </a:lnTo>
                  <a:lnTo>
                    <a:pt x="1013" y="303"/>
                  </a:lnTo>
                  <a:lnTo>
                    <a:pt x="1013" y="303"/>
                  </a:lnTo>
                  <a:lnTo>
                    <a:pt x="992" y="292"/>
                  </a:lnTo>
                  <a:lnTo>
                    <a:pt x="973" y="283"/>
                  </a:lnTo>
                  <a:lnTo>
                    <a:pt x="959" y="253"/>
                  </a:lnTo>
                  <a:lnTo>
                    <a:pt x="909" y="258"/>
                  </a:lnTo>
                  <a:lnTo>
                    <a:pt x="904" y="229"/>
                  </a:lnTo>
                  <a:lnTo>
                    <a:pt x="914" y="219"/>
                  </a:lnTo>
                  <a:lnTo>
                    <a:pt x="914" y="219"/>
                  </a:lnTo>
                  <a:lnTo>
                    <a:pt x="890" y="201"/>
                  </a:lnTo>
                  <a:lnTo>
                    <a:pt x="873" y="189"/>
                  </a:lnTo>
                  <a:lnTo>
                    <a:pt x="864" y="184"/>
                  </a:lnTo>
                  <a:lnTo>
                    <a:pt x="864" y="184"/>
                  </a:lnTo>
                  <a:lnTo>
                    <a:pt x="864" y="183"/>
                  </a:lnTo>
                  <a:lnTo>
                    <a:pt x="866" y="181"/>
                  </a:lnTo>
                  <a:lnTo>
                    <a:pt x="873" y="176"/>
                  </a:lnTo>
                  <a:lnTo>
                    <a:pt x="884" y="169"/>
                  </a:lnTo>
                  <a:lnTo>
                    <a:pt x="884" y="169"/>
                  </a:lnTo>
                  <a:lnTo>
                    <a:pt x="867" y="162"/>
                  </a:lnTo>
                  <a:lnTo>
                    <a:pt x="853" y="155"/>
                  </a:lnTo>
                  <a:lnTo>
                    <a:pt x="848" y="152"/>
                  </a:lnTo>
                  <a:lnTo>
                    <a:pt x="845" y="149"/>
                  </a:lnTo>
                  <a:lnTo>
                    <a:pt x="845" y="149"/>
                  </a:lnTo>
                  <a:lnTo>
                    <a:pt x="821" y="109"/>
                  </a:lnTo>
                  <a:lnTo>
                    <a:pt x="800" y="75"/>
                  </a:lnTo>
                  <a:lnTo>
                    <a:pt x="800" y="75"/>
                  </a:lnTo>
                  <a:lnTo>
                    <a:pt x="738" y="47"/>
                  </a:lnTo>
                  <a:lnTo>
                    <a:pt x="691" y="26"/>
                  </a:lnTo>
                  <a:lnTo>
                    <a:pt x="672" y="16"/>
                  </a:lnTo>
                  <a:lnTo>
                    <a:pt x="661" y="10"/>
                  </a:lnTo>
                  <a:lnTo>
                    <a:pt x="661" y="10"/>
                  </a:lnTo>
                  <a:lnTo>
                    <a:pt x="654" y="6"/>
                  </a:lnTo>
                  <a:lnTo>
                    <a:pt x="646" y="3"/>
                  </a:lnTo>
                  <a:lnTo>
                    <a:pt x="639" y="1"/>
                  </a:lnTo>
                  <a:lnTo>
                    <a:pt x="631" y="0"/>
                  </a:lnTo>
                  <a:lnTo>
                    <a:pt x="620" y="0"/>
                  </a:lnTo>
                  <a:lnTo>
                    <a:pt x="617" y="0"/>
                  </a:lnTo>
                  <a:lnTo>
                    <a:pt x="567" y="0"/>
                  </a:lnTo>
                  <a:lnTo>
                    <a:pt x="567" y="0"/>
                  </a:lnTo>
                  <a:lnTo>
                    <a:pt x="536" y="11"/>
                  </a:lnTo>
                  <a:lnTo>
                    <a:pt x="511" y="20"/>
                  </a:lnTo>
                  <a:lnTo>
                    <a:pt x="500" y="25"/>
                  </a:lnTo>
                  <a:lnTo>
                    <a:pt x="493" y="30"/>
                  </a:lnTo>
                  <a:lnTo>
                    <a:pt x="493" y="30"/>
                  </a:lnTo>
                  <a:lnTo>
                    <a:pt x="472" y="44"/>
                  </a:lnTo>
                  <a:lnTo>
                    <a:pt x="453" y="55"/>
                  </a:lnTo>
                  <a:lnTo>
                    <a:pt x="453" y="55"/>
                  </a:lnTo>
                  <a:lnTo>
                    <a:pt x="433" y="63"/>
                  </a:lnTo>
                  <a:lnTo>
                    <a:pt x="411" y="72"/>
                  </a:lnTo>
                  <a:lnTo>
                    <a:pt x="403" y="75"/>
                  </a:lnTo>
                  <a:lnTo>
                    <a:pt x="403" y="75"/>
                  </a:lnTo>
                  <a:lnTo>
                    <a:pt x="403" y="88"/>
                  </a:lnTo>
                  <a:lnTo>
                    <a:pt x="401" y="98"/>
                  </a:lnTo>
                  <a:lnTo>
                    <a:pt x="400" y="102"/>
                  </a:lnTo>
                  <a:lnTo>
                    <a:pt x="399" y="104"/>
                  </a:lnTo>
                  <a:lnTo>
                    <a:pt x="399" y="104"/>
                  </a:lnTo>
                  <a:lnTo>
                    <a:pt x="392" y="107"/>
                  </a:lnTo>
                  <a:lnTo>
                    <a:pt x="385" y="111"/>
                  </a:lnTo>
                  <a:lnTo>
                    <a:pt x="374" y="114"/>
                  </a:lnTo>
                  <a:lnTo>
                    <a:pt x="389" y="124"/>
                  </a:lnTo>
                  <a:lnTo>
                    <a:pt x="403" y="139"/>
                  </a:lnTo>
                  <a:lnTo>
                    <a:pt x="364" y="179"/>
                  </a:lnTo>
                  <a:lnTo>
                    <a:pt x="389" y="174"/>
                  </a:lnTo>
                  <a:lnTo>
                    <a:pt x="389" y="174"/>
                  </a:lnTo>
                  <a:lnTo>
                    <a:pt x="390" y="176"/>
                  </a:lnTo>
                  <a:lnTo>
                    <a:pt x="392" y="183"/>
                  </a:lnTo>
                  <a:lnTo>
                    <a:pt x="394" y="188"/>
                  </a:lnTo>
                  <a:lnTo>
                    <a:pt x="392" y="191"/>
                  </a:lnTo>
                  <a:lnTo>
                    <a:pt x="391" y="195"/>
                  </a:lnTo>
                  <a:lnTo>
                    <a:pt x="389" y="199"/>
                  </a:lnTo>
                  <a:lnTo>
                    <a:pt x="389" y="199"/>
                  </a:lnTo>
                  <a:lnTo>
                    <a:pt x="382" y="206"/>
                  </a:lnTo>
                  <a:lnTo>
                    <a:pt x="377" y="214"/>
                  </a:lnTo>
                  <a:lnTo>
                    <a:pt x="375" y="221"/>
                  </a:lnTo>
                  <a:lnTo>
                    <a:pt x="374" y="229"/>
                  </a:lnTo>
                  <a:lnTo>
                    <a:pt x="394" y="219"/>
                  </a:lnTo>
                  <a:lnTo>
                    <a:pt x="394" y="219"/>
                  </a:lnTo>
                  <a:lnTo>
                    <a:pt x="391" y="236"/>
                  </a:lnTo>
                  <a:lnTo>
                    <a:pt x="389" y="250"/>
                  </a:lnTo>
                  <a:lnTo>
                    <a:pt x="389" y="258"/>
                  </a:lnTo>
                  <a:lnTo>
                    <a:pt x="389" y="258"/>
                  </a:lnTo>
                  <a:lnTo>
                    <a:pt x="391" y="277"/>
                  </a:lnTo>
                  <a:lnTo>
                    <a:pt x="394" y="293"/>
                  </a:lnTo>
                  <a:lnTo>
                    <a:pt x="408" y="278"/>
                  </a:lnTo>
                  <a:lnTo>
                    <a:pt x="408" y="278"/>
                  </a:lnTo>
                  <a:lnTo>
                    <a:pt x="433" y="333"/>
                  </a:lnTo>
                  <a:lnTo>
                    <a:pt x="433" y="333"/>
                  </a:lnTo>
                  <a:lnTo>
                    <a:pt x="438" y="339"/>
                  </a:lnTo>
                  <a:lnTo>
                    <a:pt x="444" y="345"/>
                  </a:lnTo>
                  <a:lnTo>
                    <a:pt x="453" y="353"/>
                  </a:lnTo>
                  <a:lnTo>
                    <a:pt x="458" y="378"/>
                  </a:lnTo>
                  <a:lnTo>
                    <a:pt x="453" y="397"/>
                  </a:lnTo>
                  <a:lnTo>
                    <a:pt x="473" y="402"/>
                  </a:lnTo>
                  <a:lnTo>
                    <a:pt x="433" y="447"/>
                  </a:lnTo>
                  <a:lnTo>
                    <a:pt x="418" y="442"/>
                  </a:lnTo>
                  <a:lnTo>
                    <a:pt x="418" y="442"/>
                  </a:lnTo>
                  <a:lnTo>
                    <a:pt x="394" y="476"/>
                  </a:lnTo>
                  <a:lnTo>
                    <a:pt x="375" y="500"/>
                  </a:lnTo>
                  <a:lnTo>
                    <a:pt x="368" y="510"/>
                  </a:lnTo>
                  <a:lnTo>
                    <a:pt x="364" y="517"/>
                  </a:lnTo>
                  <a:lnTo>
                    <a:pt x="364" y="517"/>
                  </a:lnTo>
                  <a:lnTo>
                    <a:pt x="363" y="520"/>
                  </a:lnTo>
                  <a:lnTo>
                    <a:pt x="364" y="524"/>
                  </a:lnTo>
                  <a:lnTo>
                    <a:pt x="366" y="528"/>
                  </a:lnTo>
                  <a:lnTo>
                    <a:pt x="370" y="530"/>
                  </a:lnTo>
                  <a:lnTo>
                    <a:pt x="376" y="535"/>
                  </a:lnTo>
                  <a:lnTo>
                    <a:pt x="379" y="536"/>
                  </a:lnTo>
                  <a:lnTo>
                    <a:pt x="364" y="586"/>
                  </a:lnTo>
                  <a:lnTo>
                    <a:pt x="364" y="586"/>
                  </a:lnTo>
                  <a:lnTo>
                    <a:pt x="343" y="649"/>
                  </a:lnTo>
                  <a:lnTo>
                    <a:pt x="330" y="688"/>
                  </a:lnTo>
                  <a:lnTo>
                    <a:pt x="324" y="710"/>
                  </a:lnTo>
                  <a:lnTo>
                    <a:pt x="324" y="710"/>
                  </a:lnTo>
                  <a:lnTo>
                    <a:pt x="323" y="721"/>
                  </a:lnTo>
                  <a:lnTo>
                    <a:pt x="323" y="734"/>
                  </a:lnTo>
                  <a:lnTo>
                    <a:pt x="324" y="740"/>
                  </a:lnTo>
                  <a:lnTo>
                    <a:pt x="327" y="746"/>
                  </a:lnTo>
                  <a:lnTo>
                    <a:pt x="329" y="751"/>
                  </a:lnTo>
                  <a:lnTo>
                    <a:pt x="334" y="755"/>
                  </a:lnTo>
                  <a:lnTo>
                    <a:pt x="334" y="755"/>
                  </a:lnTo>
                  <a:lnTo>
                    <a:pt x="340" y="757"/>
                  </a:lnTo>
                  <a:lnTo>
                    <a:pt x="350" y="760"/>
                  </a:lnTo>
                  <a:lnTo>
                    <a:pt x="374" y="762"/>
                  </a:lnTo>
                  <a:lnTo>
                    <a:pt x="403" y="764"/>
                  </a:lnTo>
                  <a:lnTo>
                    <a:pt x="438" y="765"/>
                  </a:lnTo>
                  <a:lnTo>
                    <a:pt x="438" y="765"/>
                  </a:lnTo>
                  <a:lnTo>
                    <a:pt x="487" y="766"/>
                  </a:lnTo>
                  <a:lnTo>
                    <a:pt x="548" y="765"/>
                  </a:lnTo>
                  <a:lnTo>
                    <a:pt x="622" y="765"/>
                  </a:lnTo>
                  <a:lnTo>
                    <a:pt x="676" y="780"/>
                  </a:lnTo>
                  <a:lnTo>
                    <a:pt x="676" y="780"/>
                  </a:lnTo>
                  <a:lnTo>
                    <a:pt x="686" y="805"/>
                  </a:lnTo>
                  <a:lnTo>
                    <a:pt x="686" y="805"/>
                  </a:lnTo>
                  <a:lnTo>
                    <a:pt x="690" y="811"/>
                  </a:lnTo>
                  <a:lnTo>
                    <a:pt x="693" y="816"/>
                  </a:lnTo>
                  <a:lnTo>
                    <a:pt x="695" y="819"/>
                  </a:lnTo>
                  <a:lnTo>
                    <a:pt x="696" y="823"/>
                  </a:lnTo>
                  <a:lnTo>
                    <a:pt x="696" y="834"/>
                  </a:lnTo>
                  <a:lnTo>
                    <a:pt x="696" y="834"/>
                  </a:lnTo>
                  <a:lnTo>
                    <a:pt x="695" y="849"/>
                  </a:lnTo>
                  <a:lnTo>
                    <a:pt x="696" y="864"/>
                  </a:lnTo>
                  <a:lnTo>
                    <a:pt x="696" y="879"/>
                  </a:lnTo>
                  <a:lnTo>
                    <a:pt x="696" y="879"/>
                  </a:lnTo>
                  <a:lnTo>
                    <a:pt x="643" y="908"/>
                  </a:lnTo>
                  <a:lnTo>
                    <a:pt x="603" y="929"/>
                  </a:lnTo>
                  <a:lnTo>
                    <a:pt x="589" y="937"/>
                  </a:lnTo>
                  <a:lnTo>
                    <a:pt x="582" y="944"/>
                  </a:lnTo>
                  <a:lnTo>
                    <a:pt x="582" y="944"/>
                  </a:lnTo>
                  <a:lnTo>
                    <a:pt x="578" y="949"/>
                  </a:lnTo>
                  <a:lnTo>
                    <a:pt x="571" y="954"/>
                  </a:lnTo>
                  <a:lnTo>
                    <a:pt x="553" y="967"/>
                  </a:lnTo>
                  <a:lnTo>
                    <a:pt x="534" y="981"/>
                  </a:lnTo>
                  <a:lnTo>
                    <a:pt x="513" y="993"/>
                  </a:lnTo>
                  <a:lnTo>
                    <a:pt x="513" y="993"/>
                  </a:lnTo>
                  <a:lnTo>
                    <a:pt x="491" y="1003"/>
                  </a:lnTo>
                  <a:lnTo>
                    <a:pt x="472" y="1012"/>
                  </a:lnTo>
                  <a:lnTo>
                    <a:pt x="443" y="1023"/>
                  </a:lnTo>
                  <a:lnTo>
                    <a:pt x="443" y="1023"/>
                  </a:lnTo>
                  <a:lnTo>
                    <a:pt x="412" y="1032"/>
                  </a:lnTo>
                  <a:lnTo>
                    <a:pt x="389" y="1038"/>
                  </a:lnTo>
                  <a:lnTo>
                    <a:pt x="389" y="1038"/>
                  </a:lnTo>
                  <a:lnTo>
                    <a:pt x="373" y="1023"/>
                  </a:lnTo>
                  <a:lnTo>
                    <a:pt x="360" y="1013"/>
                  </a:lnTo>
                  <a:lnTo>
                    <a:pt x="354" y="1009"/>
                  </a:lnTo>
                  <a:lnTo>
                    <a:pt x="349" y="1008"/>
                  </a:lnTo>
                  <a:lnTo>
                    <a:pt x="349" y="1008"/>
                  </a:lnTo>
                  <a:lnTo>
                    <a:pt x="290" y="998"/>
                  </a:lnTo>
                  <a:lnTo>
                    <a:pt x="290" y="998"/>
                  </a:lnTo>
                  <a:lnTo>
                    <a:pt x="282" y="998"/>
                  </a:lnTo>
                  <a:lnTo>
                    <a:pt x="260" y="1003"/>
                  </a:lnTo>
                  <a:lnTo>
                    <a:pt x="260" y="1003"/>
                  </a:lnTo>
                  <a:lnTo>
                    <a:pt x="236" y="1008"/>
                  </a:lnTo>
                  <a:lnTo>
                    <a:pt x="228" y="1012"/>
                  </a:lnTo>
                  <a:lnTo>
                    <a:pt x="220" y="1018"/>
                  </a:lnTo>
                  <a:lnTo>
                    <a:pt x="220" y="1018"/>
                  </a:lnTo>
                  <a:lnTo>
                    <a:pt x="214" y="1022"/>
                  </a:lnTo>
                  <a:lnTo>
                    <a:pt x="206" y="1024"/>
                  </a:lnTo>
                  <a:lnTo>
                    <a:pt x="189" y="1031"/>
                  </a:lnTo>
                  <a:lnTo>
                    <a:pt x="179" y="1033"/>
                  </a:lnTo>
                  <a:lnTo>
                    <a:pt x="173" y="1035"/>
                  </a:lnTo>
                  <a:lnTo>
                    <a:pt x="168" y="1039"/>
                  </a:lnTo>
                  <a:lnTo>
                    <a:pt x="166" y="1040"/>
                  </a:lnTo>
                  <a:lnTo>
                    <a:pt x="166" y="1043"/>
                  </a:lnTo>
                  <a:lnTo>
                    <a:pt x="166" y="1043"/>
                  </a:lnTo>
                  <a:lnTo>
                    <a:pt x="166" y="1047"/>
                  </a:lnTo>
                  <a:lnTo>
                    <a:pt x="168" y="1050"/>
                  </a:lnTo>
                  <a:lnTo>
                    <a:pt x="171" y="1053"/>
                  </a:lnTo>
                  <a:lnTo>
                    <a:pt x="173" y="1054"/>
                  </a:lnTo>
                  <a:lnTo>
                    <a:pt x="179" y="1057"/>
                  </a:lnTo>
                  <a:lnTo>
                    <a:pt x="185" y="1058"/>
                  </a:lnTo>
                  <a:lnTo>
                    <a:pt x="185" y="1058"/>
                  </a:lnTo>
                  <a:lnTo>
                    <a:pt x="192" y="1058"/>
                  </a:lnTo>
                  <a:lnTo>
                    <a:pt x="197" y="1060"/>
                  </a:lnTo>
                  <a:lnTo>
                    <a:pt x="202" y="1062"/>
                  </a:lnTo>
                  <a:lnTo>
                    <a:pt x="202" y="1062"/>
                  </a:lnTo>
                  <a:lnTo>
                    <a:pt x="200" y="1063"/>
                  </a:lnTo>
                  <a:lnTo>
                    <a:pt x="200" y="1063"/>
                  </a:lnTo>
                  <a:lnTo>
                    <a:pt x="190" y="1065"/>
                  </a:lnTo>
                  <a:lnTo>
                    <a:pt x="184" y="1068"/>
                  </a:lnTo>
                  <a:lnTo>
                    <a:pt x="182" y="1070"/>
                  </a:lnTo>
                  <a:lnTo>
                    <a:pt x="180" y="1073"/>
                  </a:lnTo>
                  <a:lnTo>
                    <a:pt x="180" y="1073"/>
                  </a:lnTo>
                  <a:lnTo>
                    <a:pt x="176" y="1080"/>
                  </a:lnTo>
                  <a:lnTo>
                    <a:pt x="167" y="1091"/>
                  </a:lnTo>
                  <a:lnTo>
                    <a:pt x="158" y="1100"/>
                  </a:lnTo>
                  <a:lnTo>
                    <a:pt x="156" y="1105"/>
                  </a:lnTo>
                  <a:lnTo>
                    <a:pt x="156" y="1107"/>
                  </a:lnTo>
                  <a:lnTo>
                    <a:pt x="161" y="1127"/>
                  </a:lnTo>
                  <a:lnTo>
                    <a:pt x="161" y="1127"/>
                  </a:lnTo>
                  <a:lnTo>
                    <a:pt x="154" y="1139"/>
                  </a:lnTo>
                  <a:lnTo>
                    <a:pt x="150" y="1148"/>
                  </a:lnTo>
                  <a:lnTo>
                    <a:pt x="146" y="1157"/>
                  </a:lnTo>
                  <a:lnTo>
                    <a:pt x="146" y="1157"/>
                  </a:lnTo>
                  <a:lnTo>
                    <a:pt x="145" y="1165"/>
                  </a:lnTo>
                  <a:lnTo>
                    <a:pt x="143" y="1179"/>
                  </a:lnTo>
                  <a:lnTo>
                    <a:pt x="141" y="1219"/>
                  </a:lnTo>
                  <a:lnTo>
                    <a:pt x="141" y="1243"/>
                  </a:lnTo>
                  <a:lnTo>
                    <a:pt x="141" y="1265"/>
                  </a:lnTo>
                  <a:lnTo>
                    <a:pt x="143" y="1285"/>
                  </a:lnTo>
                  <a:lnTo>
                    <a:pt x="146" y="1301"/>
                  </a:lnTo>
                  <a:lnTo>
                    <a:pt x="146" y="1301"/>
                  </a:lnTo>
                  <a:lnTo>
                    <a:pt x="151" y="1314"/>
                  </a:lnTo>
                  <a:lnTo>
                    <a:pt x="158" y="1327"/>
                  </a:lnTo>
                  <a:lnTo>
                    <a:pt x="167" y="1338"/>
                  </a:lnTo>
                  <a:lnTo>
                    <a:pt x="177" y="1348"/>
                  </a:lnTo>
                  <a:lnTo>
                    <a:pt x="193" y="1364"/>
                  </a:lnTo>
                  <a:lnTo>
                    <a:pt x="200" y="1371"/>
                  </a:lnTo>
                  <a:lnTo>
                    <a:pt x="200" y="1371"/>
                  </a:lnTo>
                  <a:lnTo>
                    <a:pt x="145" y="1387"/>
                  </a:lnTo>
                  <a:lnTo>
                    <a:pt x="104" y="1400"/>
                  </a:lnTo>
                  <a:lnTo>
                    <a:pt x="89" y="1405"/>
                  </a:lnTo>
                  <a:lnTo>
                    <a:pt x="81" y="1410"/>
                  </a:lnTo>
                  <a:lnTo>
                    <a:pt x="81" y="1410"/>
                  </a:lnTo>
                  <a:lnTo>
                    <a:pt x="74" y="1419"/>
                  </a:lnTo>
                  <a:lnTo>
                    <a:pt x="65" y="1431"/>
                  </a:lnTo>
                  <a:lnTo>
                    <a:pt x="58" y="1444"/>
                  </a:lnTo>
                  <a:lnTo>
                    <a:pt x="52" y="1455"/>
                  </a:lnTo>
                  <a:lnTo>
                    <a:pt x="52" y="1455"/>
                  </a:lnTo>
                  <a:lnTo>
                    <a:pt x="45" y="1470"/>
                  </a:lnTo>
                  <a:lnTo>
                    <a:pt x="39" y="1491"/>
                  </a:lnTo>
                  <a:lnTo>
                    <a:pt x="32" y="1510"/>
                  </a:lnTo>
                  <a:lnTo>
                    <a:pt x="29" y="1516"/>
                  </a:lnTo>
                  <a:lnTo>
                    <a:pt x="27" y="1520"/>
                  </a:lnTo>
                  <a:lnTo>
                    <a:pt x="27" y="1520"/>
                  </a:lnTo>
                  <a:lnTo>
                    <a:pt x="26" y="1522"/>
                  </a:lnTo>
                  <a:lnTo>
                    <a:pt x="26" y="1527"/>
                  </a:lnTo>
                  <a:lnTo>
                    <a:pt x="27" y="1543"/>
                  </a:lnTo>
                  <a:lnTo>
                    <a:pt x="33" y="1590"/>
                  </a:lnTo>
                  <a:lnTo>
                    <a:pt x="42" y="1659"/>
                  </a:lnTo>
                  <a:lnTo>
                    <a:pt x="42" y="1659"/>
                  </a:lnTo>
                  <a:lnTo>
                    <a:pt x="76" y="1722"/>
                  </a:lnTo>
                  <a:lnTo>
                    <a:pt x="105" y="1772"/>
                  </a:lnTo>
                  <a:lnTo>
                    <a:pt x="126" y="1808"/>
                  </a:lnTo>
                  <a:lnTo>
                    <a:pt x="126" y="1808"/>
                  </a:lnTo>
                  <a:lnTo>
                    <a:pt x="151" y="1845"/>
                  </a:lnTo>
                  <a:lnTo>
                    <a:pt x="188" y="1895"/>
                  </a:lnTo>
                  <a:lnTo>
                    <a:pt x="235" y="1962"/>
                  </a:lnTo>
                  <a:lnTo>
                    <a:pt x="235" y="1962"/>
                  </a:lnTo>
                  <a:lnTo>
                    <a:pt x="246" y="1986"/>
                  </a:lnTo>
                  <a:lnTo>
                    <a:pt x="252" y="2003"/>
                  </a:lnTo>
                  <a:lnTo>
                    <a:pt x="255" y="2009"/>
                  </a:lnTo>
                  <a:lnTo>
                    <a:pt x="255" y="2011"/>
                  </a:lnTo>
                  <a:lnTo>
                    <a:pt x="255" y="2011"/>
                  </a:lnTo>
                  <a:lnTo>
                    <a:pt x="256" y="2012"/>
                  </a:lnTo>
                  <a:lnTo>
                    <a:pt x="260" y="2014"/>
                  </a:lnTo>
                  <a:lnTo>
                    <a:pt x="272" y="2015"/>
                  </a:lnTo>
                  <a:lnTo>
                    <a:pt x="290" y="2016"/>
                  </a:lnTo>
                  <a:lnTo>
                    <a:pt x="294" y="2051"/>
                  </a:lnTo>
                  <a:lnTo>
                    <a:pt x="294" y="2051"/>
                  </a:lnTo>
                  <a:lnTo>
                    <a:pt x="288" y="2061"/>
                  </a:lnTo>
                  <a:lnTo>
                    <a:pt x="275" y="2083"/>
                  </a:lnTo>
                  <a:lnTo>
                    <a:pt x="266" y="2097"/>
                  </a:lnTo>
                  <a:lnTo>
                    <a:pt x="257" y="2108"/>
                  </a:lnTo>
                  <a:lnTo>
                    <a:pt x="247" y="2115"/>
                  </a:lnTo>
                  <a:lnTo>
                    <a:pt x="244" y="2119"/>
                  </a:lnTo>
                  <a:lnTo>
                    <a:pt x="240" y="2120"/>
                  </a:lnTo>
                  <a:lnTo>
                    <a:pt x="240" y="2120"/>
                  </a:lnTo>
                  <a:lnTo>
                    <a:pt x="210" y="2127"/>
                  </a:lnTo>
                  <a:lnTo>
                    <a:pt x="195" y="2130"/>
                  </a:lnTo>
                  <a:lnTo>
                    <a:pt x="185" y="2111"/>
                  </a:lnTo>
                  <a:lnTo>
                    <a:pt x="185" y="2111"/>
                  </a:lnTo>
                  <a:lnTo>
                    <a:pt x="171" y="2111"/>
                  </a:lnTo>
                  <a:lnTo>
                    <a:pt x="136" y="2109"/>
                  </a:lnTo>
                  <a:lnTo>
                    <a:pt x="115" y="2111"/>
                  </a:lnTo>
                  <a:lnTo>
                    <a:pt x="95" y="2113"/>
                  </a:lnTo>
                  <a:lnTo>
                    <a:pt x="76" y="2115"/>
                  </a:lnTo>
                  <a:lnTo>
                    <a:pt x="69" y="2118"/>
                  </a:lnTo>
                  <a:lnTo>
                    <a:pt x="62" y="2120"/>
                  </a:lnTo>
                  <a:lnTo>
                    <a:pt x="62" y="2120"/>
                  </a:lnTo>
                  <a:lnTo>
                    <a:pt x="55" y="2124"/>
                  </a:lnTo>
                  <a:lnTo>
                    <a:pt x="49" y="2128"/>
                  </a:lnTo>
                  <a:lnTo>
                    <a:pt x="37" y="2140"/>
                  </a:lnTo>
                  <a:lnTo>
                    <a:pt x="24" y="2155"/>
                  </a:lnTo>
                  <a:lnTo>
                    <a:pt x="13" y="2171"/>
                  </a:lnTo>
                  <a:lnTo>
                    <a:pt x="6" y="2187"/>
                  </a:lnTo>
                  <a:lnTo>
                    <a:pt x="1" y="2202"/>
                  </a:lnTo>
                  <a:lnTo>
                    <a:pt x="0" y="2210"/>
                  </a:lnTo>
                  <a:lnTo>
                    <a:pt x="0" y="2216"/>
                  </a:lnTo>
                  <a:lnTo>
                    <a:pt x="0" y="2221"/>
                  </a:lnTo>
                  <a:lnTo>
                    <a:pt x="2" y="2225"/>
                  </a:lnTo>
                  <a:lnTo>
                    <a:pt x="2" y="2225"/>
                  </a:lnTo>
                  <a:lnTo>
                    <a:pt x="8" y="2232"/>
                  </a:lnTo>
                  <a:lnTo>
                    <a:pt x="18" y="2238"/>
                  </a:lnTo>
                  <a:lnTo>
                    <a:pt x="28" y="2246"/>
                  </a:lnTo>
                  <a:lnTo>
                    <a:pt x="39" y="2252"/>
                  </a:lnTo>
                  <a:lnTo>
                    <a:pt x="65" y="2264"/>
                  </a:lnTo>
                  <a:lnTo>
                    <a:pt x="91" y="2274"/>
                  </a:lnTo>
                  <a:lnTo>
                    <a:pt x="91" y="2274"/>
                  </a:lnTo>
                  <a:lnTo>
                    <a:pt x="109" y="2278"/>
                  </a:lnTo>
                  <a:lnTo>
                    <a:pt x="136" y="2282"/>
                  </a:lnTo>
                  <a:lnTo>
                    <a:pt x="204" y="2289"/>
                  </a:lnTo>
                  <a:lnTo>
                    <a:pt x="277" y="2298"/>
                  </a:lnTo>
                  <a:lnTo>
                    <a:pt x="309" y="2303"/>
                  </a:lnTo>
                  <a:lnTo>
                    <a:pt x="334" y="2309"/>
                  </a:lnTo>
                  <a:lnTo>
                    <a:pt x="334" y="2309"/>
                  </a:lnTo>
                  <a:lnTo>
                    <a:pt x="359" y="2315"/>
                  </a:lnTo>
                  <a:lnTo>
                    <a:pt x="390" y="2322"/>
                  </a:lnTo>
                  <a:lnTo>
                    <a:pt x="425" y="2328"/>
                  </a:lnTo>
                  <a:lnTo>
                    <a:pt x="460" y="2333"/>
                  </a:lnTo>
                  <a:lnTo>
                    <a:pt x="493" y="2335"/>
                  </a:lnTo>
                  <a:lnTo>
                    <a:pt x="508" y="2335"/>
                  </a:lnTo>
                  <a:lnTo>
                    <a:pt x="521" y="2335"/>
                  </a:lnTo>
                  <a:lnTo>
                    <a:pt x="532" y="2334"/>
                  </a:lnTo>
                  <a:lnTo>
                    <a:pt x="542" y="2331"/>
                  </a:lnTo>
                  <a:lnTo>
                    <a:pt x="548" y="2329"/>
                  </a:lnTo>
                  <a:lnTo>
                    <a:pt x="551" y="2327"/>
                  </a:lnTo>
                  <a:lnTo>
                    <a:pt x="552" y="2324"/>
                  </a:lnTo>
                  <a:lnTo>
                    <a:pt x="552" y="2324"/>
                  </a:lnTo>
                  <a:lnTo>
                    <a:pt x="560" y="2308"/>
                  </a:lnTo>
                  <a:lnTo>
                    <a:pt x="563" y="2302"/>
                  </a:lnTo>
                  <a:lnTo>
                    <a:pt x="565" y="2297"/>
                  </a:lnTo>
                  <a:lnTo>
                    <a:pt x="565" y="2291"/>
                  </a:lnTo>
                  <a:lnTo>
                    <a:pt x="565" y="2286"/>
                  </a:lnTo>
                  <a:lnTo>
                    <a:pt x="562" y="2281"/>
                  </a:lnTo>
                  <a:lnTo>
                    <a:pt x="557" y="2274"/>
                  </a:lnTo>
                  <a:lnTo>
                    <a:pt x="557" y="2274"/>
                  </a:lnTo>
                  <a:close/>
                  <a:moveTo>
                    <a:pt x="750" y="1107"/>
                  </a:moveTo>
                  <a:lnTo>
                    <a:pt x="750" y="1107"/>
                  </a:lnTo>
                  <a:lnTo>
                    <a:pt x="753" y="1148"/>
                  </a:lnTo>
                  <a:lnTo>
                    <a:pt x="755" y="1197"/>
                  </a:lnTo>
                  <a:lnTo>
                    <a:pt x="755" y="1217"/>
                  </a:lnTo>
                  <a:lnTo>
                    <a:pt x="755" y="1217"/>
                  </a:lnTo>
                  <a:lnTo>
                    <a:pt x="752" y="1217"/>
                  </a:lnTo>
                  <a:lnTo>
                    <a:pt x="742" y="1215"/>
                  </a:lnTo>
                  <a:lnTo>
                    <a:pt x="729" y="1213"/>
                  </a:lnTo>
                  <a:lnTo>
                    <a:pt x="722" y="1211"/>
                  </a:lnTo>
                  <a:lnTo>
                    <a:pt x="716" y="1207"/>
                  </a:lnTo>
                  <a:lnTo>
                    <a:pt x="716" y="1207"/>
                  </a:lnTo>
                  <a:lnTo>
                    <a:pt x="700" y="1197"/>
                  </a:lnTo>
                  <a:lnTo>
                    <a:pt x="680" y="1187"/>
                  </a:lnTo>
                  <a:lnTo>
                    <a:pt x="641" y="1167"/>
                  </a:lnTo>
                  <a:lnTo>
                    <a:pt x="641" y="1167"/>
                  </a:lnTo>
                  <a:lnTo>
                    <a:pt x="609" y="1151"/>
                  </a:lnTo>
                  <a:lnTo>
                    <a:pt x="592" y="1142"/>
                  </a:lnTo>
                  <a:lnTo>
                    <a:pt x="592" y="1142"/>
                  </a:lnTo>
                  <a:lnTo>
                    <a:pt x="628" y="1137"/>
                  </a:lnTo>
                  <a:lnTo>
                    <a:pt x="659" y="1134"/>
                  </a:lnTo>
                  <a:lnTo>
                    <a:pt x="686" y="1132"/>
                  </a:lnTo>
                  <a:lnTo>
                    <a:pt x="686" y="1132"/>
                  </a:lnTo>
                  <a:lnTo>
                    <a:pt x="697" y="1131"/>
                  </a:lnTo>
                  <a:lnTo>
                    <a:pt x="708" y="1129"/>
                  </a:lnTo>
                  <a:lnTo>
                    <a:pt x="719" y="1125"/>
                  </a:lnTo>
                  <a:lnTo>
                    <a:pt x="729" y="1120"/>
                  </a:lnTo>
                  <a:lnTo>
                    <a:pt x="744" y="1111"/>
                  </a:lnTo>
                  <a:lnTo>
                    <a:pt x="750" y="1107"/>
                  </a:lnTo>
                  <a:lnTo>
                    <a:pt x="750" y="1107"/>
                  </a:lnTo>
                  <a:close/>
                  <a:moveTo>
                    <a:pt x="552" y="457"/>
                  </a:moveTo>
                  <a:lnTo>
                    <a:pt x="552" y="457"/>
                  </a:lnTo>
                  <a:lnTo>
                    <a:pt x="553" y="459"/>
                  </a:lnTo>
                  <a:lnTo>
                    <a:pt x="555" y="463"/>
                  </a:lnTo>
                  <a:lnTo>
                    <a:pt x="557" y="467"/>
                  </a:lnTo>
                  <a:lnTo>
                    <a:pt x="557" y="467"/>
                  </a:lnTo>
                  <a:lnTo>
                    <a:pt x="560" y="468"/>
                  </a:lnTo>
                  <a:lnTo>
                    <a:pt x="562" y="469"/>
                  </a:lnTo>
                  <a:lnTo>
                    <a:pt x="567" y="469"/>
                  </a:lnTo>
                  <a:lnTo>
                    <a:pt x="572" y="471"/>
                  </a:lnTo>
                  <a:lnTo>
                    <a:pt x="577" y="472"/>
                  </a:lnTo>
                  <a:lnTo>
                    <a:pt x="577" y="472"/>
                  </a:lnTo>
                  <a:lnTo>
                    <a:pt x="597" y="487"/>
                  </a:lnTo>
                  <a:lnTo>
                    <a:pt x="597" y="487"/>
                  </a:lnTo>
                  <a:lnTo>
                    <a:pt x="602" y="507"/>
                  </a:lnTo>
                  <a:lnTo>
                    <a:pt x="602" y="507"/>
                  </a:lnTo>
                  <a:lnTo>
                    <a:pt x="604" y="510"/>
                  </a:lnTo>
                  <a:lnTo>
                    <a:pt x="608" y="513"/>
                  </a:lnTo>
                  <a:lnTo>
                    <a:pt x="618" y="515"/>
                  </a:lnTo>
                  <a:lnTo>
                    <a:pt x="631" y="517"/>
                  </a:lnTo>
                  <a:lnTo>
                    <a:pt x="631" y="517"/>
                  </a:lnTo>
                  <a:lnTo>
                    <a:pt x="649" y="518"/>
                  </a:lnTo>
                  <a:lnTo>
                    <a:pt x="664" y="517"/>
                  </a:lnTo>
                  <a:lnTo>
                    <a:pt x="681" y="517"/>
                  </a:lnTo>
                  <a:lnTo>
                    <a:pt x="681" y="517"/>
                  </a:lnTo>
                  <a:lnTo>
                    <a:pt x="696" y="514"/>
                  </a:lnTo>
                  <a:lnTo>
                    <a:pt x="703" y="514"/>
                  </a:lnTo>
                  <a:lnTo>
                    <a:pt x="706" y="515"/>
                  </a:lnTo>
                  <a:lnTo>
                    <a:pt x="706" y="517"/>
                  </a:lnTo>
                  <a:lnTo>
                    <a:pt x="706" y="517"/>
                  </a:lnTo>
                  <a:lnTo>
                    <a:pt x="705" y="522"/>
                  </a:lnTo>
                  <a:lnTo>
                    <a:pt x="706" y="525"/>
                  </a:lnTo>
                  <a:lnTo>
                    <a:pt x="706" y="531"/>
                  </a:lnTo>
                  <a:lnTo>
                    <a:pt x="701" y="546"/>
                  </a:lnTo>
                  <a:lnTo>
                    <a:pt x="646" y="561"/>
                  </a:lnTo>
                  <a:lnTo>
                    <a:pt x="646" y="561"/>
                  </a:lnTo>
                  <a:lnTo>
                    <a:pt x="630" y="569"/>
                  </a:lnTo>
                  <a:lnTo>
                    <a:pt x="615" y="574"/>
                  </a:lnTo>
                  <a:lnTo>
                    <a:pt x="602" y="576"/>
                  </a:lnTo>
                  <a:lnTo>
                    <a:pt x="602" y="576"/>
                  </a:lnTo>
                  <a:lnTo>
                    <a:pt x="562" y="579"/>
                  </a:lnTo>
                  <a:lnTo>
                    <a:pt x="532" y="581"/>
                  </a:lnTo>
                  <a:lnTo>
                    <a:pt x="527" y="561"/>
                  </a:lnTo>
                  <a:lnTo>
                    <a:pt x="532" y="522"/>
                  </a:lnTo>
                  <a:lnTo>
                    <a:pt x="552" y="522"/>
                  </a:lnTo>
                  <a:lnTo>
                    <a:pt x="547" y="482"/>
                  </a:lnTo>
                  <a:lnTo>
                    <a:pt x="552" y="4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03BCFB8-117A-41C9-9CA4-8DE103905F10}"/>
                </a:ext>
              </a:extLst>
            </p:cNvPr>
            <p:cNvGrpSpPr/>
            <p:nvPr/>
          </p:nvGrpSpPr>
          <p:grpSpPr>
            <a:xfrm flipH="1">
              <a:off x="6962997" y="726997"/>
              <a:ext cx="1627491" cy="1032215"/>
              <a:chOff x="5071922" y="1605976"/>
              <a:chExt cx="854734" cy="542104"/>
            </a:xfrm>
          </p:grpSpPr>
          <p:sp>
            <p:nvSpPr>
              <p:cNvPr id="26" name="Freeform 8">
                <a:extLst>
                  <a:ext uri="{FF2B5EF4-FFF2-40B4-BE49-F238E27FC236}">
                    <a16:creationId xmlns:a16="http://schemas.microsoft.com/office/drawing/2014/main" id="{C92B02FA-B1FB-49A0-B50B-2EFD1AA20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3">
                <a:extLst>
                  <a:ext uri="{FF2B5EF4-FFF2-40B4-BE49-F238E27FC236}">
                    <a16:creationId xmlns:a16="http://schemas.microsoft.com/office/drawing/2014/main" id="{99194C7D-1AC1-4617-A89B-A57876193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2ED3FA4-2E19-40B1-9132-0A3997F5D501}"/>
                </a:ext>
              </a:extLst>
            </p:cNvPr>
            <p:cNvSpPr/>
            <p:nvPr/>
          </p:nvSpPr>
          <p:spPr bwMode="auto">
            <a:xfrm>
              <a:off x="8414893" y="1413372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FC0342F-4910-46F8-A797-8D7A6776ACF7}"/>
              </a:ext>
            </a:extLst>
          </p:cNvPr>
          <p:cNvGrpSpPr/>
          <p:nvPr/>
        </p:nvGrpSpPr>
        <p:grpSpPr>
          <a:xfrm>
            <a:off x="937473" y="3905924"/>
            <a:ext cx="2224728" cy="2366590"/>
            <a:chOff x="225437" y="3577014"/>
            <a:chExt cx="2986172" cy="3176588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AB8A6983-7383-429B-9877-B7572879D902}"/>
                </a:ext>
              </a:extLst>
            </p:cNvPr>
            <p:cNvGrpSpPr/>
            <p:nvPr/>
          </p:nvGrpSpPr>
          <p:grpSpPr>
            <a:xfrm flipH="1">
              <a:off x="225437" y="4149970"/>
              <a:ext cx="1627491" cy="1032215"/>
              <a:chOff x="5071922" y="1605976"/>
              <a:chExt cx="854734" cy="542104"/>
            </a:xfrm>
          </p:grpSpPr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id="{B8CACF7E-5E03-4B9D-AED2-038C18413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13">
                <a:extLst>
                  <a:ext uri="{FF2B5EF4-FFF2-40B4-BE49-F238E27FC236}">
                    <a16:creationId xmlns:a16="http://schemas.microsoft.com/office/drawing/2014/main" id="{E8C89599-7B4C-4300-8458-2F242D0002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BD4FACA0-ECBE-4EA1-9EB6-96C82BA7C4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1560" y="3577014"/>
              <a:ext cx="1863725" cy="3176588"/>
            </a:xfrm>
            <a:custGeom>
              <a:avLst/>
              <a:gdLst>
                <a:gd name="T0" fmla="*/ 628 w 1174"/>
                <a:gd name="T1" fmla="*/ 115 h 2001"/>
                <a:gd name="T2" fmla="*/ 545 w 1174"/>
                <a:gd name="T3" fmla="*/ 12 h 2001"/>
                <a:gd name="T4" fmla="*/ 495 w 1174"/>
                <a:gd name="T5" fmla="*/ 2 h 2001"/>
                <a:gd name="T6" fmla="*/ 453 w 1174"/>
                <a:gd name="T7" fmla="*/ 33 h 2001"/>
                <a:gd name="T8" fmla="*/ 442 w 1174"/>
                <a:gd name="T9" fmla="*/ 86 h 2001"/>
                <a:gd name="T10" fmla="*/ 471 w 1174"/>
                <a:gd name="T11" fmla="*/ 140 h 2001"/>
                <a:gd name="T12" fmla="*/ 516 w 1174"/>
                <a:gd name="T13" fmla="*/ 216 h 2001"/>
                <a:gd name="T14" fmla="*/ 511 w 1174"/>
                <a:gd name="T15" fmla="*/ 244 h 2001"/>
                <a:gd name="T16" fmla="*/ 492 w 1174"/>
                <a:gd name="T17" fmla="*/ 279 h 2001"/>
                <a:gd name="T18" fmla="*/ 453 w 1174"/>
                <a:gd name="T19" fmla="*/ 320 h 2001"/>
                <a:gd name="T20" fmla="*/ 436 w 1174"/>
                <a:gd name="T21" fmla="*/ 338 h 2001"/>
                <a:gd name="T22" fmla="*/ 442 w 1174"/>
                <a:gd name="T23" fmla="*/ 357 h 2001"/>
                <a:gd name="T24" fmla="*/ 435 w 1174"/>
                <a:gd name="T25" fmla="*/ 392 h 2001"/>
                <a:gd name="T26" fmla="*/ 412 w 1174"/>
                <a:gd name="T27" fmla="*/ 465 h 2001"/>
                <a:gd name="T28" fmla="*/ 407 w 1174"/>
                <a:gd name="T29" fmla="*/ 493 h 2001"/>
                <a:gd name="T30" fmla="*/ 357 w 1174"/>
                <a:gd name="T31" fmla="*/ 536 h 2001"/>
                <a:gd name="T32" fmla="*/ 298 w 1174"/>
                <a:gd name="T33" fmla="*/ 647 h 2001"/>
                <a:gd name="T34" fmla="*/ 265 w 1174"/>
                <a:gd name="T35" fmla="*/ 730 h 2001"/>
                <a:gd name="T36" fmla="*/ 264 w 1174"/>
                <a:gd name="T37" fmla="*/ 796 h 2001"/>
                <a:gd name="T38" fmla="*/ 319 w 1174"/>
                <a:gd name="T39" fmla="*/ 814 h 2001"/>
                <a:gd name="T40" fmla="*/ 554 w 1174"/>
                <a:gd name="T41" fmla="*/ 819 h 2001"/>
                <a:gd name="T42" fmla="*/ 602 w 1174"/>
                <a:gd name="T43" fmla="*/ 1017 h 2001"/>
                <a:gd name="T44" fmla="*/ 499 w 1174"/>
                <a:gd name="T45" fmla="*/ 1041 h 2001"/>
                <a:gd name="T46" fmla="*/ 349 w 1174"/>
                <a:gd name="T47" fmla="*/ 999 h 2001"/>
                <a:gd name="T48" fmla="*/ 266 w 1174"/>
                <a:gd name="T49" fmla="*/ 1046 h 2001"/>
                <a:gd name="T50" fmla="*/ 238 w 1174"/>
                <a:gd name="T51" fmla="*/ 1117 h 2001"/>
                <a:gd name="T52" fmla="*/ 249 w 1174"/>
                <a:gd name="T53" fmla="*/ 1180 h 2001"/>
                <a:gd name="T54" fmla="*/ 202 w 1174"/>
                <a:gd name="T55" fmla="*/ 1230 h 2001"/>
                <a:gd name="T56" fmla="*/ 148 w 1174"/>
                <a:gd name="T57" fmla="*/ 1318 h 2001"/>
                <a:gd name="T58" fmla="*/ 215 w 1174"/>
                <a:gd name="T59" fmla="*/ 1663 h 2001"/>
                <a:gd name="T60" fmla="*/ 230 w 1174"/>
                <a:gd name="T61" fmla="*/ 1748 h 2001"/>
                <a:gd name="T62" fmla="*/ 241 w 1174"/>
                <a:gd name="T63" fmla="*/ 1774 h 2001"/>
                <a:gd name="T64" fmla="*/ 223 w 1174"/>
                <a:gd name="T65" fmla="*/ 1812 h 2001"/>
                <a:gd name="T66" fmla="*/ 163 w 1174"/>
                <a:gd name="T67" fmla="*/ 1836 h 2001"/>
                <a:gd name="T68" fmla="*/ 139 w 1174"/>
                <a:gd name="T69" fmla="*/ 1821 h 2001"/>
                <a:gd name="T70" fmla="*/ 65 w 1174"/>
                <a:gd name="T71" fmla="*/ 1827 h 2001"/>
                <a:gd name="T72" fmla="*/ 0 w 1174"/>
                <a:gd name="T73" fmla="*/ 1879 h 2001"/>
                <a:gd name="T74" fmla="*/ 42 w 1174"/>
                <a:gd name="T75" fmla="*/ 1922 h 2001"/>
                <a:gd name="T76" fmla="*/ 193 w 1174"/>
                <a:gd name="T77" fmla="*/ 1963 h 2001"/>
                <a:gd name="T78" fmla="*/ 438 w 1174"/>
                <a:gd name="T79" fmla="*/ 2000 h 2001"/>
                <a:gd name="T80" fmla="*/ 420 w 1174"/>
                <a:gd name="T81" fmla="*/ 1974 h 2001"/>
                <a:gd name="T82" fmla="*/ 380 w 1174"/>
                <a:gd name="T83" fmla="*/ 1927 h 2001"/>
                <a:gd name="T84" fmla="*/ 383 w 1174"/>
                <a:gd name="T85" fmla="*/ 1877 h 2001"/>
                <a:gd name="T86" fmla="*/ 383 w 1174"/>
                <a:gd name="T87" fmla="*/ 1784 h 2001"/>
                <a:gd name="T88" fmla="*/ 368 w 1174"/>
                <a:gd name="T89" fmla="*/ 1430 h 2001"/>
                <a:gd name="T90" fmla="*/ 519 w 1174"/>
                <a:gd name="T91" fmla="*/ 1446 h 2001"/>
                <a:gd name="T92" fmla="*/ 684 w 1174"/>
                <a:gd name="T93" fmla="*/ 1478 h 2001"/>
                <a:gd name="T94" fmla="*/ 955 w 1174"/>
                <a:gd name="T95" fmla="*/ 1507 h 2001"/>
                <a:gd name="T96" fmla="*/ 1023 w 1174"/>
                <a:gd name="T97" fmla="*/ 1493 h 2001"/>
                <a:gd name="T98" fmla="*/ 1094 w 1174"/>
                <a:gd name="T99" fmla="*/ 1375 h 2001"/>
                <a:gd name="T100" fmla="*/ 1115 w 1174"/>
                <a:gd name="T101" fmla="*/ 1259 h 2001"/>
                <a:gd name="T102" fmla="*/ 1115 w 1174"/>
                <a:gd name="T103" fmla="*/ 1125 h 2001"/>
                <a:gd name="T104" fmla="*/ 1022 w 1174"/>
                <a:gd name="T105" fmla="*/ 938 h 2001"/>
                <a:gd name="T106" fmla="*/ 990 w 1174"/>
                <a:gd name="T107" fmla="*/ 739 h 2001"/>
                <a:gd name="T108" fmla="*/ 910 w 1174"/>
                <a:gd name="T109" fmla="*/ 506 h 2001"/>
                <a:gd name="T110" fmla="*/ 841 w 1174"/>
                <a:gd name="T111" fmla="*/ 367 h 2001"/>
                <a:gd name="T112" fmla="*/ 557 w 1174"/>
                <a:gd name="T113" fmla="*/ 577 h 2001"/>
                <a:gd name="T114" fmla="*/ 557 w 1174"/>
                <a:gd name="T115" fmla="*/ 621 h 2001"/>
                <a:gd name="T116" fmla="*/ 516 w 1174"/>
                <a:gd name="T117" fmla="*/ 645 h 2001"/>
                <a:gd name="T118" fmla="*/ 423 w 1174"/>
                <a:gd name="T119" fmla="*/ 655 h 2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74" h="2001">
                  <a:moveTo>
                    <a:pt x="795" y="309"/>
                  </a:moveTo>
                  <a:lnTo>
                    <a:pt x="795" y="309"/>
                  </a:lnTo>
                  <a:lnTo>
                    <a:pt x="767" y="275"/>
                  </a:lnTo>
                  <a:lnTo>
                    <a:pt x="712" y="215"/>
                  </a:lnTo>
                  <a:lnTo>
                    <a:pt x="658" y="151"/>
                  </a:lnTo>
                  <a:lnTo>
                    <a:pt x="639" y="129"/>
                  </a:lnTo>
                  <a:lnTo>
                    <a:pt x="628" y="115"/>
                  </a:lnTo>
                  <a:lnTo>
                    <a:pt x="628" y="115"/>
                  </a:lnTo>
                  <a:lnTo>
                    <a:pt x="598" y="72"/>
                  </a:lnTo>
                  <a:lnTo>
                    <a:pt x="581" y="48"/>
                  </a:lnTo>
                  <a:lnTo>
                    <a:pt x="568" y="33"/>
                  </a:lnTo>
                  <a:lnTo>
                    <a:pt x="568" y="33"/>
                  </a:lnTo>
                  <a:lnTo>
                    <a:pt x="559" y="23"/>
                  </a:lnTo>
                  <a:lnTo>
                    <a:pt x="545" y="12"/>
                  </a:lnTo>
                  <a:lnTo>
                    <a:pt x="537" y="7"/>
                  </a:lnTo>
                  <a:lnTo>
                    <a:pt x="530" y="4"/>
                  </a:lnTo>
                  <a:lnTo>
                    <a:pt x="521" y="1"/>
                  </a:lnTo>
                  <a:lnTo>
                    <a:pt x="513" y="0"/>
                  </a:lnTo>
                  <a:lnTo>
                    <a:pt x="513" y="0"/>
                  </a:lnTo>
                  <a:lnTo>
                    <a:pt x="504" y="0"/>
                  </a:lnTo>
                  <a:lnTo>
                    <a:pt x="495" y="2"/>
                  </a:lnTo>
                  <a:lnTo>
                    <a:pt x="487" y="6"/>
                  </a:lnTo>
                  <a:lnTo>
                    <a:pt x="478" y="10"/>
                  </a:lnTo>
                  <a:lnTo>
                    <a:pt x="469" y="16"/>
                  </a:lnTo>
                  <a:lnTo>
                    <a:pt x="463" y="21"/>
                  </a:lnTo>
                  <a:lnTo>
                    <a:pt x="457" y="27"/>
                  </a:lnTo>
                  <a:lnTo>
                    <a:pt x="453" y="33"/>
                  </a:lnTo>
                  <a:lnTo>
                    <a:pt x="453" y="33"/>
                  </a:lnTo>
                  <a:lnTo>
                    <a:pt x="448" y="46"/>
                  </a:lnTo>
                  <a:lnTo>
                    <a:pt x="443" y="59"/>
                  </a:lnTo>
                  <a:lnTo>
                    <a:pt x="442" y="67"/>
                  </a:lnTo>
                  <a:lnTo>
                    <a:pt x="441" y="73"/>
                  </a:lnTo>
                  <a:lnTo>
                    <a:pt x="441" y="79"/>
                  </a:lnTo>
                  <a:lnTo>
                    <a:pt x="442" y="86"/>
                  </a:lnTo>
                  <a:lnTo>
                    <a:pt x="442" y="86"/>
                  </a:lnTo>
                  <a:lnTo>
                    <a:pt x="447" y="95"/>
                  </a:lnTo>
                  <a:lnTo>
                    <a:pt x="453" y="104"/>
                  </a:lnTo>
                  <a:lnTo>
                    <a:pt x="459" y="113"/>
                  </a:lnTo>
                  <a:lnTo>
                    <a:pt x="464" y="123"/>
                  </a:lnTo>
                  <a:lnTo>
                    <a:pt x="464" y="123"/>
                  </a:lnTo>
                  <a:lnTo>
                    <a:pt x="468" y="131"/>
                  </a:lnTo>
                  <a:lnTo>
                    <a:pt x="471" y="140"/>
                  </a:lnTo>
                  <a:lnTo>
                    <a:pt x="476" y="149"/>
                  </a:lnTo>
                  <a:lnTo>
                    <a:pt x="483" y="164"/>
                  </a:lnTo>
                  <a:lnTo>
                    <a:pt x="483" y="164"/>
                  </a:lnTo>
                  <a:lnTo>
                    <a:pt x="505" y="197"/>
                  </a:lnTo>
                  <a:lnTo>
                    <a:pt x="514" y="210"/>
                  </a:lnTo>
                  <a:lnTo>
                    <a:pt x="516" y="216"/>
                  </a:lnTo>
                  <a:lnTo>
                    <a:pt x="516" y="216"/>
                  </a:lnTo>
                  <a:lnTo>
                    <a:pt x="518" y="220"/>
                  </a:lnTo>
                  <a:lnTo>
                    <a:pt x="520" y="223"/>
                  </a:lnTo>
                  <a:lnTo>
                    <a:pt x="524" y="227"/>
                  </a:lnTo>
                  <a:lnTo>
                    <a:pt x="513" y="235"/>
                  </a:lnTo>
                  <a:lnTo>
                    <a:pt x="513" y="235"/>
                  </a:lnTo>
                  <a:lnTo>
                    <a:pt x="513" y="239"/>
                  </a:lnTo>
                  <a:lnTo>
                    <a:pt x="511" y="244"/>
                  </a:lnTo>
                  <a:lnTo>
                    <a:pt x="509" y="249"/>
                  </a:lnTo>
                  <a:lnTo>
                    <a:pt x="509" y="249"/>
                  </a:lnTo>
                  <a:lnTo>
                    <a:pt x="502" y="259"/>
                  </a:lnTo>
                  <a:lnTo>
                    <a:pt x="498" y="264"/>
                  </a:lnTo>
                  <a:lnTo>
                    <a:pt x="494" y="272"/>
                  </a:lnTo>
                  <a:lnTo>
                    <a:pt x="494" y="272"/>
                  </a:lnTo>
                  <a:lnTo>
                    <a:pt x="492" y="279"/>
                  </a:lnTo>
                  <a:lnTo>
                    <a:pt x="488" y="285"/>
                  </a:lnTo>
                  <a:lnTo>
                    <a:pt x="484" y="292"/>
                  </a:lnTo>
                  <a:lnTo>
                    <a:pt x="479" y="298"/>
                  </a:lnTo>
                  <a:lnTo>
                    <a:pt x="479" y="298"/>
                  </a:lnTo>
                  <a:lnTo>
                    <a:pt x="473" y="305"/>
                  </a:lnTo>
                  <a:lnTo>
                    <a:pt x="464" y="311"/>
                  </a:lnTo>
                  <a:lnTo>
                    <a:pt x="453" y="320"/>
                  </a:lnTo>
                  <a:lnTo>
                    <a:pt x="453" y="320"/>
                  </a:lnTo>
                  <a:lnTo>
                    <a:pt x="443" y="323"/>
                  </a:lnTo>
                  <a:lnTo>
                    <a:pt x="437" y="326"/>
                  </a:lnTo>
                  <a:lnTo>
                    <a:pt x="436" y="329"/>
                  </a:lnTo>
                  <a:lnTo>
                    <a:pt x="435" y="331"/>
                  </a:lnTo>
                  <a:lnTo>
                    <a:pt x="435" y="331"/>
                  </a:lnTo>
                  <a:lnTo>
                    <a:pt x="436" y="338"/>
                  </a:lnTo>
                  <a:lnTo>
                    <a:pt x="437" y="344"/>
                  </a:lnTo>
                  <a:lnTo>
                    <a:pt x="438" y="350"/>
                  </a:lnTo>
                  <a:lnTo>
                    <a:pt x="438" y="350"/>
                  </a:lnTo>
                  <a:lnTo>
                    <a:pt x="441" y="352"/>
                  </a:lnTo>
                  <a:lnTo>
                    <a:pt x="443" y="355"/>
                  </a:lnTo>
                  <a:lnTo>
                    <a:pt x="442" y="357"/>
                  </a:lnTo>
                  <a:lnTo>
                    <a:pt x="442" y="357"/>
                  </a:lnTo>
                  <a:lnTo>
                    <a:pt x="440" y="360"/>
                  </a:lnTo>
                  <a:lnTo>
                    <a:pt x="438" y="365"/>
                  </a:lnTo>
                  <a:lnTo>
                    <a:pt x="438" y="365"/>
                  </a:lnTo>
                  <a:lnTo>
                    <a:pt x="438" y="375"/>
                  </a:lnTo>
                  <a:lnTo>
                    <a:pt x="438" y="380"/>
                  </a:lnTo>
                  <a:lnTo>
                    <a:pt x="438" y="380"/>
                  </a:lnTo>
                  <a:lnTo>
                    <a:pt x="435" y="392"/>
                  </a:lnTo>
                  <a:lnTo>
                    <a:pt x="431" y="402"/>
                  </a:lnTo>
                  <a:lnTo>
                    <a:pt x="427" y="410"/>
                  </a:lnTo>
                  <a:lnTo>
                    <a:pt x="427" y="410"/>
                  </a:lnTo>
                  <a:lnTo>
                    <a:pt x="423" y="421"/>
                  </a:lnTo>
                  <a:lnTo>
                    <a:pt x="419" y="438"/>
                  </a:lnTo>
                  <a:lnTo>
                    <a:pt x="414" y="455"/>
                  </a:lnTo>
                  <a:lnTo>
                    <a:pt x="412" y="465"/>
                  </a:lnTo>
                  <a:lnTo>
                    <a:pt x="412" y="465"/>
                  </a:lnTo>
                  <a:lnTo>
                    <a:pt x="415" y="473"/>
                  </a:lnTo>
                  <a:lnTo>
                    <a:pt x="415" y="475"/>
                  </a:lnTo>
                  <a:lnTo>
                    <a:pt x="412" y="480"/>
                  </a:lnTo>
                  <a:lnTo>
                    <a:pt x="412" y="480"/>
                  </a:lnTo>
                  <a:lnTo>
                    <a:pt x="409" y="489"/>
                  </a:lnTo>
                  <a:lnTo>
                    <a:pt x="407" y="493"/>
                  </a:lnTo>
                  <a:lnTo>
                    <a:pt x="405" y="495"/>
                  </a:lnTo>
                  <a:lnTo>
                    <a:pt x="405" y="495"/>
                  </a:lnTo>
                  <a:lnTo>
                    <a:pt x="394" y="501"/>
                  </a:lnTo>
                  <a:lnTo>
                    <a:pt x="374" y="510"/>
                  </a:lnTo>
                  <a:lnTo>
                    <a:pt x="345" y="521"/>
                  </a:lnTo>
                  <a:lnTo>
                    <a:pt x="357" y="536"/>
                  </a:lnTo>
                  <a:lnTo>
                    <a:pt x="357" y="536"/>
                  </a:lnTo>
                  <a:lnTo>
                    <a:pt x="332" y="576"/>
                  </a:lnTo>
                  <a:lnTo>
                    <a:pt x="314" y="607"/>
                  </a:lnTo>
                  <a:lnTo>
                    <a:pt x="308" y="621"/>
                  </a:lnTo>
                  <a:lnTo>
                    <a:pt x="305" y="629"/>
                  </a:lnTo>
                  <a:lnTo>
                    <a:pt x="305" y="629"/>
                  </a:lnTo>
                  <a:lnTo>
                    <a:pt x="302" y="637"/>
                  </a:lnTo>
                  <a:lnTo>
                    <a:pt x="298" y="647"/>
                  </a:lnTo>
                  <a:lnTo>
                    <a:pt x="288" y="669"/>
                  </a:lnTo>
                  <a:lnTo>
                    <a:pt x="277" y="690"/>
                  </a:lnTo>
                  <a:lnTo>
                    <a:pt x="274" y="700"/>
                  </a:lnTo>
                  <a:lnTo>
                    <a:pt x="271" y="707"/>
                  </a:lnTo>
                  <a:lnTo>
                    <a:pt x="271" y="707"/>
                  </a:lnTo>
                  <a:lnTo>
                    <a:pt x="269" y="720"/>
                  </a:lnTo>
                  <a:lnTo>
                    <a:pt x="265" y="730"/>
                  </a:lnTo>
                  <a:lnTo>
                    <a:pt x="262" y="740"/>
                  </a:lnTo>
                  <a:lnTo>
                    <a:pt x="260" y="748"/>
                  </a:lnTo>
                  <a:lnTo>
                    <a:pt x="260" y="748"/>
                  </a:lnTo>
                  <a:lnTo>
                    <a:pt x="260" y="761"/>
                  </a:lnTo>
                  <a:lnTo>
                    <a:pt x="261" y="777"/>
                  </a:lnTo>
                  <a:lnTo>
                    <a:pt x="262" y="791"/>
                  </a:lnTo>
                  <a:lnTo>
                    <a:pt x="264" y="796"/>
                  </a:lnTo>
                  <a:lnTo>
                    <a:pt x="264" y="797"/>
                  </a:lnTo>
                  <a:lnTo>
                    <a:pt x="264" y="797"/>
                  </a:lnTo>
                  <a:lnTo>
                    <a:pt x="275" y="803"/>
                  </a:lnTo>
                  <a:lnTo>
                    <a:pt x="283" y="806"/>
                  </a:lnTo>
                  <a:lnTo>
                    <a:pt x="290" y="808"/>
                  </a:lnTo>
                  <a:lnTo>
                    <a:pt x="290" y="808"/>
                  </a:lnTo>
                  <a:lnTo>
                    <a:pt x="319" y="814"/>
                  </a:lnTo>
                  <a:lnTo>
                    <a:pt x="338" y="817"/>
                  </a:lnTo>
                  <a:lnTo>
                    <a:pt x="353" y="819"/>
                  </a:lnTo>
                  <a:lnTo>
                    <a:pt x="353" y="819"/>
                  </a:lnTo>
                  <a:lnTo>
                    <a:pt x="391" y="820"/>
                  </a:lnTo>
                  <a:lnTo>
                    <a:pt x="459" y="819"/>
                  </a:lnTo>
                  <a:lnTo>
                    <a:pt x="554" y="819"/>
                  </a:lnTo>
                  <a:lnTo>
                    <a:pt x="554" y="819"/>
                  </a:lnTo>
                  <a:lnTo>
                    <a:pt x="576" y="950"/>
                  </a:lnTo>
                  <a:lnTo>
                    <a:pt x="576" y="950"/>
                  </a:lnTo>
                  <a:lnTo>
                    <a:pt x="581" y="961"/>
                  </a:lnTo>
                  <a:lnTo>
                    <a:pt x="589" y="979"/>
                  </a:lnTo>
                  <a:lnTo>
                    <a:pt x="598" y="1000"/>
                  </a:lnTo>
                  <a:lnTo>
                    <a:pt x="601" y="1009"/>
                  </a:lnTo>
                  <a:lnTo>
                    <a:pt x="602" y="1017"/>
                  </a:lnTo>
                  <a:lnTo>
                    <a:pt x="602" y="1017"/>
                  </a:lnTo>
                  <a:lnTo>
                    <a:pt x="602" y="1024"/>
                  </a:lnTo>
                  <a:lnTo>
                    <a:pt x="601" y="1034"/>
                  </a:lnTo>
                  <a:lnTo>
                    <a:pt x="596" y="1056"/>
                  </a:lnTo>
                  <a:lnTo>
                    <a:pt x="587" y="1084"/>
                  </a:lnTo>
                  <a:lnTo>
                    <a:pt x="587" y="1084"/>
                  </a:lnTo>
                  <a:lnTo>
                    <a:pt x="499" y="1041"/>
                  </a:lnTo>
                  <a:lnTo>
                    <a:pt x="432" y="1010"/>
                  </a:lnTo>
                  <a:lnTo>
                    <a:pt x="406" y="999"/>
                  </a:lnTo>
                  <a:lnTo>
                    <a:pt x="390" y="994"/>
                  </a:lnTo>
                  <a:lnTo>
                    <a:pt x="390" y="994"/>
                  </a:lnTo>
                  <a:lnTo>
                    <a:pt x="379" y="994"/>
                  </a:lnTo>
                  <a:lnTo>
                    <a:pt x="365" y="995"/>
                  </a:lnTo>
                  <a:lnTo>
                    <a:pt x="349" y="999"/>
                  </a:lnTo>
                  <a:lnTo>
                    <a:pt x="334" y="1003"/>
                  </a:lnTo>
                  <a:lnTo>
                    <a:pt x="319" y="1009"/>
                  </a:lnTo>
                  <a:lnTo>
                    <a:pt x="307" y="1014"/>
                  </a:lnTo>
                  <a:lnTo>
                    <a:pt x="296" y="1019"/>
                  </a:lnTo>
                  <a:lnTo>
                    <a:pt x="290" y="1024"/>
                  </a:lnTo>
                  <a:lnTo>
                    <a:pt x="290" y="1024"/>
                  </a:lnTo>
                  <a:lnTo>
                    <a:pt x="266" y="1046"/>
                  </a:lnTo>
                  <a:lnTo>
                    <a:pt x="254" y="1059"/>
                  </a:lnTo>
                  <a:lnTo>
                    <a:pt x="249" y="1066"/>
                  </a:lnTo>
                  <a:lnTo>
                    <a:pt x="245" y="1072"/>
                  </a:lnTo>
                  <a:lnTo>
                    <a:pt x="245" y="1072"/>
                  </a:lnTo>
                  <a:lnTo>
                    <a:pt x="241" y="1085"/>
                  </a:lnTo>
                  <a:lnTo>
                    <a:pt x="239" y="1097"/>
                  </a:lnTo>
                  <a:lnTo>
                    <a:pt x="238" y="1117"/>
                  </a:lnTo>
                  <a:lnTo>
                    <a:pt x="238" y="1117"/>
                  </a:lnTo>
                  <a:lnTo>
                    <a:pt x="239" y="1132"/>
                  </a:lnTo>
                  <a:lnTo>
                    <a:pt x="241" y="1152"/>
                  </a:lnTo>
                  <a:lnTo>
                    <a:pt x="246" y="1171"/>
                  </a:lnTo>
                  <a:lnTo>
                    <a:pt x="248" y="1178"/>
                  </a:lnTo>
                  <a:lnTo>
                    <a:pt x="249" y="1180"/>
                  </a:lnTo>
                  <a:lnTo>
                    <a:pt x="249" y="1180"/>
                  </a:lnTo>
                  <a:lnTo>
                    <a:pt x="252" y="1187"/>
                  </a:lnTo>
                  <a:lnTo>
                    <a:pt x="256" y="1195"/>
                  </a:lnTo>
                  <a:lnTo>
                    <a:pt x="260" y="1207"/>
                  </a:lnTo>
                  <a:lnTo>
                    <a:pt x="260" y="1207"/>
                  </a:lnTo>
                  <a:lnTo>
                    <a:pt x="230" y="1218"/>
                  </a:lnTo>
                  <a:lnTo>
                    <a:pt x="209" y="1226"/>
                  </a:lnTo>
                  <a:lnTo>
                    <a:pt x="202" y="1230"/>
                  </a:lnTo>
                  <a:lnTo>
                    <a:pt x="197" y="1233"/>
                  </a:lnTo>
                  <a:lnTo>
                    <a:pt x="197" y="1233"/>
                  </a:lnTo>
                  <a:lnTo>
                    <a:pt x="188" y="1246"/>
                  </a:lnTo>
                  <a:lnTo>
                    <a:pt x="172" y="1272"/>
                  </a:lnTo>
                  <a:lnTo>
                    <a:pt x="156" y="1300"/>
                  </a:lnTo>
                  <a:lnTo>
                    <a:pt x="151" y="1311"/>
                  </a:lnTo>
                  <a:lnTo>
                    <a:pt x="148" y="1318"/>
                  </a:lnTo>
                  <a:lnTo>
                    <a:pt x="148" y="1318"/>
                  </a:lnTo>
                  <a:lnTo>
                    <a:pt x="151" y="1337"/>
                  </a:lnTo>
                  <a:lnTo>
                    <a:pt x="156" y="1374"/>
                  </a:lnTo>
                  <a:lnTo>
                    <a:pt x="174" y="1480"/>
                  </a:lnTo>
                  <a:lnTo>
                    <a:pt x="200" y="1627"/>
                  </a:lnTo>
                  <a:lnTo>
                    <a:pt x="200" y="1627"/>
                  </a:lnTo>
                  <a:lnTo>
                    <a:pt x="215" y="1663"/>
                  </a:lnTo>
                  <a:lnTo>
                    <a:pt x="225" y="1692"/>
                  </a:lnTo>
                  <a:lnTo>
                    <a:pt x="229" y="1702"/>
                  </a:lnTo>
                  <a:lnTo>
                    <a:pt x="230" y="1709"/>
                  </a:lnTo>
                  <a:lnTo>
                    <a:pt x="230" y="1709"/>
                  </a:lnTo>
                  <a:lnTo>
                    <a:pt x="231" y="1722"/>
                  </a:lnTo>
                  <a:lnTo>
                    <a:pt x="230" y="1735"/>
                  </a:lnTo>
                  <a:lnTo>
                    <a:pt x="230" y="1748"/>
                  </a:lnTo>
                  <a:lnTo>
                    <a:pt x="230" y="1754"/>
                  </a:lnTo>
                  <a:lnTo>
                    <a:pt x="230" y="1754"/>
                  </a:lnTo>
                  <a:lnTo>
                    <a:pt x="234" y="1756"/>
                  </a:lnTo>
                  <a:lnTo>
                    <a:pt x="240" y="1759"/>
                  </a:lnTo>
                  <a:lnTo>
                    <a:pt x="249" y="1761"/>
                  </a:lnTo>
                  <a:lnTo>
                    <a:pt x="249" y="1761"/>
                  </a:lnTo>
                  <a:lnTo>
                    <a:pt x="241" y="1774"/>
                  </a:lnTo>
                  <a:lnTo>
                    <a:pt x="235" y="1784"/>
                  </a:lnTo>
                  <a:lnTo>
                    <a:pt x="233" y="1790"/>
                  </a:lnTo>
                  <a:lnTo>
                    <a:pt x="230" y="1795"/>
                  </a:lnTo>
                  <a:lnTo>
                    <a:pt x="230" y="1795"/>
                  </a:lnTo>
                  <a:lnTo>
                    <a:pt x="229" y="1804"/>
                  </a:lnTo>
                  <a:lnTo>
                    <a:pt x="226" y="1807"/>
                  </a:lnTo>
                  <a:lnTo>
                    <a:pt x="223" y="1812"/>
                  </a:lnTo>
                  <a:lnTo>
                    <a:pt x="215" y="1817"/>
                  </a:lnTo>
                  <a:lnTo>
                    <a:pt x="215" y="1817"/>
                  </a:lnTo>
                  <a:lnTo>
                    <a:pt x="210" y="1821"/>
                  </a:lnTo>
                  <a:lnTo>
                    <a:pt x="204" y="1825"/>
                  </a:lnTo>
                  <a:lnTo>
                    <a:pt x="188" y="1831"/>
                  </a:lnTo>
                  <a:lnTo>
                    <a:pt x="173" y="1835"/>
                  </a:lnTo>
                  <a:lnTo>
                    <a:pt x="163" y="1836"/>
                  </a:lnTo>
                  <a:lnTo>
                    <a:pt x="163" y="1836"/>
                  </a:lnTo>
                  <a:lnTo>
                    <a:pt x="150" y="1832"/>
                  </a:lnTo>
                  <a:lnTo>
                    <a:pt x="141" y="1828"/>
                  </a:lnTo>
                  <a:lnTo>
                    <a:pt x="141" y="1828"/>
                  </a:lnTo>
                  <a:lnTo>
                    <a:pt x="142" y="1826"/>
                  </a:lnTo>
                  <a:lnTo>
                    <a:pt x="141" y="1823"/>
                  </a:lnTo>
                  <a:lnTo>
                    <a:pt x="139" y="1821"/>
                  </a:lnTo>
                  <a:lnTo>
                    <a:pt x="135" y="1819"/>
                  </a:lnTo>
                  <a:lnTo>
                    <a:pt x="129" y="1817"/>
                  </a:lnTo>
                  <a:lnTo>
                    <a:pt x="119" y="1816"/>
                  </a:lnTo>
                  <a:lnTo>
                    <a:pt x="104" y="1817"/>
                  </a:lnTo>
                  <a:lnTo>
                    <a:pt x="104" y="1817"/>
                  </a:lnTo>
                  <a:lnTo>
                    <a:pt x="86" y="1821"/>
                  </a:lnTo>
                  <a:lnTo>
                    <a:pt x="65" y="1827"/>
                  </a:lnTo>
                  <a:lnTo>
                    <a:pt x="46" y="1836"/>
                  </a:lnTo>
                  <a:lnTo>
                    <a:pt x="27" y="1847"/>
                  </a:lnTo>
                  <a:lnTo>
                    <a:pt x="18" y="1853"/>
                  </a:lnTo>
                  <a:lnTo>
                    <a:pt x="12" y="1859"/>
                  </a:lnTo>
                  <a:lnTo>
                    <a:pt x="6" y="1866"/>
                  </a:lnTo>
                  <a:lnTo>
                    <a:pt x="2" y="1873"/>
                  </a:lnTo>
                  <a:lnTo>
                    <a:pt x="0" y="1879"/>
                  </a:lnTo>
                  <a:lnTo>
                    <a:pt x="0" y="1887"/>
                  </a:lnTo>
                  <a:lnTo>
                    <a:pt x="2" y="1893"/>
                  </a:lnTo>
                  <a:lnTo>
                    <a:pt x="7" y="1899"/>
                  </a:lnTo>
                  <a:lnTo>
                    <a:pt x="7" y="1899"/>
                  </a:lnTo>
                  <a:lnTo>
                    <a:pt x="15" y="1905"/>
                  </a:lnTo>
                  <a:lnTo>
                    <a:pt x="23" y="1912"/>
                  </a:lnTo>
                  <a:lnTo>
                    <a:pt x="42" y="1922"/>
                  </a:lnTo>
                  <a:lnTo>
                    <a:pt x="62" y="1930"/>
                  </a:lnTo>
                  <a:lnTo>
                    <a:pt x="83" y="1938"/>
                  </a:lnTo>
                  <a:lnTo>
                    <a:pt x="103" y="1943"/>
                  </a:lnTo>
                  <a:lnTo>
                    <a:pt x="120" y="1946"/>
                  </a:lnTo>
                  <a:lnTo>
                    <a:pt x="141" y="1951"/>
                  </a:lnTo>
                  <a:lnTo>
                    <a:pt x="141" y="1951"/>
                  </a:lnTo>
                  <a:lnTo>
                    <a:pt x="193" y="1963"/>
                  </a:lnTo>
                  <a:lnTo>
                    <a:pt x="293" y="1980"/>
                  </a:lnTo>
                  <a:lnTo>
                    <a:pt x="345" y="1990"/>
                  </a:lnTo>
                  <a:lnTo>
                    <a:pt x="391" y="1997"/>
                  </a:lnTo>
                  <a:lnTo>
                    <a:pt x="425" y="2001"/>
                  </a:lnTo>
                  <a:lnTo>
                    <a:pt x="435" y="2001"/>
                  </a:lnTo>
                  <a:lnTo>
                    <a:pt x="438" y="2000"/>
                  </a:lnTo>
                  <a:lnTo>
                    <a:pt x="438" y="2000"/>
                  </a:lnTo>
                  <a:lnTo>
                    <a:pt x="440" y="1996"/>
                  </a:lnTo>
                  <a:lnTo>
                    <a:pt x="440" y="1992"/>
                  </a:lnTo>
                  <a:lnTo>
                    <a:pt x="438" y="1989"/>
                  </a:lnTo>
                  <a:lnTo>
                    <a:pt x="436" y="1985"/>
                  </a:lnTo>
                  <a:lnTo>
                    <a:pt x="428" y="1979"/>
                  </a:lnTo>
                  <a:lnTo>
                    <a:pt x="420" y="1974"/>
                  </a:lnTo>
                  <a:lnTo>
                    <a:pt x="420" y="1974"/>
                  </a:lnTo>
                  <a:lnTo>
                    <a:pt x="381" y="1956"/>
                  </a:lnTo>
                  <a:lnTo>
                    <a:pt x="349" y="1940"/>
                  </a:lnTo>
                  <a:lnTo>
                    <a:pt x="349" y="1940"/>
                  </a:lnTo>
                  <a:lnTo>
                    <a:pt x="355" y="1939"/>
                  </a:lnTo>
                  <a:lnTo>
                    <a:pt x="368" y="1934"/>
                  </a:lnTo>
                  <a:lnTo>
                    <a:pt x="374" y="1930"/>
                  </a:lnTo>
                  <a:lnTo>
                    <a:pt x="380" y="1927"/>
                  </a:lnTo>
                  <a:lnTo>
                    <a:pt x="384" y="1920"/>
                  </a:lnTo>
                  <a:lnTo>
                    <a:pt x="386" y="1914"/>
                  </a:lnTo>
                  <a:lnTo>
                    <a:pt x="386" y="1914"/>
                  </a:lnTo>
                  <a:lnTo>
                    <a:pt x="388" y="1902"/>
                  </a:lnTo>
                  <a:lnTo>
                    <a:pt x="386" y="1892"/>
                  </a:lnTo>
                  <a:lnTo>
                    <a:pt x="384" y="1884"/>
                  </a:lnTo>
                  <a:lnTo>
                    <a:pt x="383" y="1877"/>
                  </a:lnTo>
                  <a:lnTo>
                    <a:pt x="383" y="1877"/>
                  </a:lnTo>
                  <a:lnTo>
                    <a:pt x="381" y="1866"/>
                  </a:lnTo>
                  <a:lnTo>
                    <a:pt x="379" y="1847"/>
                  </a:lnTo>
                  <a:lnTo>
                    <a:pt x="375" y="1821"/>
                  </a:lnTo>
                  <a:lnTo>
                    <a:pt x="375" y="1795"/>
                  </a:lnTo>
                  <a:lnTo>
                    <a:pt x="383" y="1784"/>
                  </a:lnTo>
                  <a:lnTo>
                    <a:pt x="383" y="1784"/>
                  </a:lnTo>
                  <a:lnTo>
                    <a:pt x="388" y="1748"/>
                  </a:lnTo>
                  <a:lnTo>
                    <a:pt x="390" y="1720"/>
                  </a:lnTo>
                  <a:lnTo>
                    <a:pt x="390" y="1706"/>
                  </a:lnTo>
                  <a:lnTo>
                    <a:pt x="390" y="1706"/>
                  </a:lnTo>
                  <a:lnTo>
                    <a:pt x="379" y="1565"/>
                  </a:lnTo>
                  <a:lnTo>
                    <a:pt x="368" y="1430"/>
                  </a:lnTo>
                  <a:lnTo>
                    <a:pt x="368" y="1430"/>
                  </a:lnTo>
                  <a:lnTo>
                    <a:pt x="386" y="1432"/>
                  </a:lnTo>
                  <a:lnTo>
                    <a:pt x="405" y="1435"/>
                  </a:lnTo>
                  <a:lnTo>
                    <a:pt x="423" y="1437"/>
                  </a:lnTo>
                  <a:lnTo>
                    <a:pt x="423" y="1437"/>
                  </a:lnTo>
                  <a:lnTo>
                    <a:pt x="438" y="1440"/>
                  </a:lnTo>
                  <a:lnTo>
                    <a:pt x="461" y="1442"/>
                  </a:lnTo>
                  <a:lnTo>
                    <a:pt x="519" y="1446"/>
                  </a:lnTo>
                  <a:lnTo>
                    <a:pt x="573" y="1450"/>
                  </a:lnTo>
                  <a:lnTo>
                    <a:pt x="598" y="1452"/>
                  </a:lnTo>
                  <a:lnTo>
                    <a:pt x="598" y="1452"/>
                  </a:lnTo>
                  <a:lnTo>
                    <a:pt x="620" y="1461"/>
                  </a:lnTo>
                  <a:lnTo>
                    <a:pt x="665" y="1475"/>
                  </a:lnTo>
                  <a:lnTo>
                    <a:pt x="665" y="1475"/>
                  </a:lnTo>
                  <a:lnTo>
                    <a:pt x="684" y="1478"/>
                  </a:lnTo>
                  <a:lnTo>
                    <a:pt x="711" y="1483"/>
                  </a:lnTo>
                  <a:lnTo>
                    <a:pt x="783" y="1491"/>
                  </a:lnTo>
                  <a:lnTo>
                    <a:pt x="855" y="1498"/>
                  </a:lnTo>
                  <a:lnTo>
                    <a:pt x="899" y="1501"/>
                  </a:lnTo>
                  <a:lnTo>
                    <a:pt x="899" y="1501"/>
                  </a:lnTo>
                  <a:lnTo>
                    <a:pt x="925" y="1503"/>
                  </a:lnTo>
                  <a:lnTo>
                    <a:pt x="955" y="1507"/>
                  </a:lnTo>
                  <a:lnTo>
                    <a:pt x="970" y="1507"/>
                  </a:lnTo>
                  <a:lnTo>
                    <a:pt x="985" y="1507"/>
                  </a:lnTo>
                  <a:lnTo>
                    <a:pt x="998" y="1504"/>
                  </a:lnTo>
                  <a:lnTo>
                    <a:pt x="1011" y="1501"/>
                  </a:lnTo>
                  <a:lnTo>
                    <a:pt x="1011" y="1501"/>
                  </a:lnTo>
                  <a:lnTo>
                    <a:pt x="1017" y="1497"/>
                  </a:lnTo>
                  <a:lnTo>
                    <a:pt x="1023" y="1493"/>
                  </a:lnTo>
                  <a:lnTo>
                    <a:pt x="1029" y="1487"/>
                  </a:lnTo>
                  <a:lnTo>
                    <a:pt x="1037" y="1480"/>
                  </a:lnTo>
                  <a:lnTo>
                    <a:pt x="1049" y="1461"/>
                  </a:lnTo>
                  <a:lnTo>
                    <a:pt x="1063" y="1441"/>
                  </a:lnTo>
                  <a:lnTo>
                    <a:pt x="1074" y="1419"/>
                  </a:lnTo>
                  <a:lnTo>
                    <a:pt x="1085" y="1396"/>
                  </a:lnTo>
                  <a:lnTo>
                    <a:pt x="1094" y="1375"/>
                  </a:lnTo>
                  <a:lnTo>
                    <a:pt x="1100" y="1355"/>
                  </a:lnTo>
                  <a:lnTo>
                    <a:pt x="1100" y="1355"/>
                  </a:lnTo>
                  <a:lnTo>
                    <a:pt x="1105" y="1338"/>
                  </a:lnTo>
                  <a:lnTo>
                    <a:pt x="1107" y="1321"/>
                  </a:lnTo>
                  <a:lnTo>
                    <a:pt x="1112" y="1290"/>
                  </a:lnTo>
                  <a:lnTo>
                    <a:pt x="1115" y="1267"/>
                  </a:lnTo>
                  <a:lnTo>
                    <a:pt x="1115" y="1259"/>
                  </a:lnTo>
                  <a:lnTo>
                    <a:pt x="1174" y="1233"/>
                  </a:lnTo>
                  <a:lnTo>
                    <a:pt x="1174" y="1233"/>
                  </a:lnTo>
                  <a:lnTo>
                    <a:pt x="1154" y="1193"/>
                  </a:lnTo>
                  <a:lnTo>
                    <a:pt x="1136" y="1158"/>
                  </a:lnTo>
                  <a:lnTo>
                    <a:pt x="1126" y="1141"/>
                  </a:lnTo>
                  <a:lnTo>
                    <a:pt x="1115" y="1125"/>
                  </a:lnTo>
                  <a:lnTo>
                    <a:pt x="1115" y="1125"/>
                  </a:lnTo>
                  <a:lnTo>
                    <a:pt x="1104" y="1107"/>
                  </a:lnTo>
                  <a:lnTo>
                    <a:pt x="1090" y="1084"/>
                  </a:lnTo>
                  <a:lnTo>
                    <a:pt x="1060" y="1028"/>
                  </a:lnTo>
                  <a:lnTo>
                    <a:pt x="1036" y="974"/>
                  </a:lnTo>
                  <a:lnTo>
                    <a:pt x="1027" y="953"/>
                  </a:lnTo>
                  <a:lnTo>
                    <a:pt x="1022" y="938"/>
                  </a:lnTo>
                  <a:lnTo>
                    <a:pt x="1022" y="938"/>
                  </a:lnTo>
                  <a:lnTo>
                    <a:pt x="1019" y="926"/>
                  </a:lnTo>
                  <a:lnTo>
                    <a:pt x="1016" y="909"/>
                  </a:lnTo>
                  <a:lnTo>
                    <a:pt x="1011" y="866"/>
                  </a:lnTo>
                  <a:lnTo>
                    <a:pt x="1003" y="817"/>
                  </a:lnTo>
                  <a:lnTo>
                    <a:pt x="996" y="767"/>
                  </a:lnTo>
                  <a:lnTo>
                    <a:pt x="996" y="767"/>
                  </a:lnTo>
                  <a:lnTo>
                    <a:pt x="990" y="739"/>
                  </a:lnTo>
                  <a:lnTo>
                    <a:pt x="979" y="701"/>
                  </a:lnTo>
                  <a:lnTo>
                    <a:pt x="966" y="659"/>
                  </a:lnTo>
                  <a:lnTo>
                    <a:pt x="951" y="617"/>
                  </a:lnTo>
                  <a:lnTo>
                    <a:pt x="925" y="542"/>
                  </a:lnTo>
                  <a:lnTo>
                    <a:pt x="915" y="518"/>
                  </a:lnTo>
                  <a:lnTo>
                    <a:pt x="910" y="506"/>
                  </a:lnTo>
                  <a:lnTo>
                    <a:pt x="910" y="506"/>
                  </a:lnTo>
                  <a:lnTo>
                    <a:pt x="907" y="499"/>
                  </a:lnTo>
                  <a:lnTo>
                    <a:pt x="899" y="485"/>
                  </a:lnTo>
                  <a:lnTo>
                    <a:pt x="881" y="448"/>
                  </a:lnTo>
                  <a:lnTo>
                    <a:pt x="851" y="383"/>
                  </a:lnTo>
                  <a:lnTo>
                    <a:pt x="851" y="383"/>
                  </a:lnTo>
                  <a:lnTo>
                    <a:pt x="847" y="376"/>
                  </a:lnTo>
                  <a:lnTo>
                    <a:pt x="841" y="367"/>
                  </a:lnTo>
                  <a:lnTo>
                    <a:pt x="824" y="345"/>
                  </a:lnTo>
                  <a:lnTo>
                    <a:pt x="795" y="309"/>
                  </a:lnTo>
                  <a:lnTo>
                    <a:pt x="795" y="309"/>
                  </a:lnTo>
                  <a:close/>
                  <a:moveTo>
                    <a:pt x="483" y="491"/>
                  </a:moveTo>
                  <a:lnTo>
                    <a:pt x="535" y="521"/>
                  </a:lnTo>
                  <a:lnTo>
                    <a:pt x="557" y="577"/>
                  </a:lnTo>
                  <a:lnTo>
                    <a:pt x="557" y="577"/>
                  </a:lnTo>
                  <a:lnTo>
                    <a:pt x="559" y="596"/>
                  </a:lnTo>
                  <a:lnTo>
                    <a:pt x="559" y="611"/>
                  </a:lnTo>
                  <a:lnTo>
                    <a:pt x="559" y="616"/>
                  </a:lnTo>
                  <a:lnTo>
                    <a:pt x="557" y="618"/>
                  </a:lnTo>
                  <a:lnTo>
                    <a:pt x="557" y="618"/>
                  </a:lnTo>
                  <a:lnTo>
                    <a:pt x="557" y="619"/>
                  </a:lnTo>
                  <a:lnTo>
                    <a:pt x="557" y="621"/>
                  </a:lnTo>
                  <a:lnTo>
                    <a:pt x="559" y="624"/>
                  </a:lnTo>
                  <a:lnTo>
                    <a:pt x="559" y="626"/>
                  </a:lnTo>
                  <a:lnTo>
                    <a:pt x="556" y="628"/>
                  </a:lnTo>
                  <a:lnTo>
                    <a:pt x="552" y="631"/>
                  </a:lnTo>
                  <a:lnTo>
                    <a:pt x="546" y="633"/>
                  </a:lnTo>
                  <a:lnTo>
                    <a:pt x="546" y="633"/>
                  </a:lnTo>
                  <a:lnTo>
                    <a:pt x="516" y="645"/>
                  </a:lnTo>
                  <a:lnTo>
                    <a:pt x="502" y="652"/>
                  </a:lnTo>
                  <a:lnTo>
                    <a:pt x="502" y="652"/>
                  </a:lnTo>
                  <a:lnTo>
                    <a:pt x="463" y="655"/>
                  </a:lnTo>
                  <a:lnTo>
                    <a:pt x="436" y="657"/>
                  </a:lnTo>
                  <a:lnTo>
                    <a:pt x="427" y="657"/>
                  </a:lnTo>
                  <a:lnTo>
                    <a:pt x="423" y="655"/>
                  </a:lnTo>
                  <a:lnTo>
                    <a:pt x="423" y="655"/>
                  </a:lnTo>
                  <a:lnTo>
                    <a:pt x="430" y="642"/>
                  </a:lnTo>
                  <a:lnTo>
                    <a:pt x="442" y="617"/>
                  </a:lnTo>
                  <a:lnTo>
                    <a:pt x="461" y="581"/>
                  </a:lnTo>
                  <a:lnTo>
                    <a:pt x="479" y="573"/>
                  </a:lnTo>
                  <a:lnTo>
                    <a:pt x="464" y="532"/>
                  </a:lnTo>
                  <a:lnTo>
                    <a:pt x="483" y="49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3165010-91DB-439A-B122-EBF1FAE04D34}"/>
                </a:ext>
              </a:extLst>
            </p:cNvPr>
            <p:cNvSpPr/>
            <p:nvPr/>
          </p:nvSpPr>
          <p:spPr bwMode="auto">
            <a:xfrm>
              <a:off x="1747849" y="4674157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0165109C-FCF9-4DF9-937F-9FCB75CFF886}"/>
              </a:ext>
            </a:extLst>
          </p:cNvPr>
          <p:cNvGrpSpPr/>
          <p:nvPr/>
        </p:nvGrpSpPr>
        <p:grpSpPr>
          <a:xfrm>
            <a:off x="3676255" y="4062016"/>
            <a:ext cx="2545876" cy="2229500"/>
            <a:chOff x="4781891" y="3834045"/>
            <a:chExt cx="3417236" cy="2992578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9BF2C339-6446-4192-BD94-ADF8B9E9DADF}"/>
                </a:ext>
              </a:extLst>
            </p:cNvPr>
            <p:cNvGrpSpPr/>
            <p:nvPr/>
          </p:nvGrpSpPr>
          <p:grpSpPr>
            <a:xfrm flipH="1">
              <a:off x="4781891" y="4149970"/>
              <a:ext cx="1627491" cy="1032215"/>
              <a:chOff x="5071922" y="1605976"/>
              <a:chExt cx="854734" cy="542104"/>
            </a:xfrm>
          </p:grpSpPr>
          <p:sp>
            <p:nvSpPr>
              <p:cNvPr id="38" name="Freeform 8">
                <a:extLst>
                  <a:ext uri="{FF2B5EF4-FFF2-40B4-BE49-F238E27FC236}">
                    <a16:creationId xmlns:a16="http://schemas.microsoft.com/office/drawing/2014/main" id="{AD1AB528-D297-45DD-AE59-AABBAEC5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Freeform 13">
                <a:extLst>
                  <a:ext uri="{FF2B5EF4-FFF2-40B4-BE49-F238E27FC236}">
                    <a16:creationId xmlns:a16="http://schemas.microsoft.com/office/drawing/2014/main" id="{6401065F-7115-4C9E-978A-2D8A2A45A3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0CD5D4CA-8F17-4A34-B5A2-71ACE99309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8033" y="3834045"/>
              <a:ext cx="2195805" cy="2992578"/>
            </a:xfrm>
            <a:custGeom>
              <a:avLst/>
              <a:gdLst>
                <a:gd name="T0" fmla="*/ 615 w 1761"/>
                <a:gd name="T1" fmla="*/ 193 h 2400"/>
                <a:gd name="T2" fmla="*/ 589 w 1761"/>
                <a:gd name="T3" fmla="*/ 243 h 2400"/>
                <a:gd name="T4" fmla="*/ 562 w 1761"/>
                <a:gd name="T5" fmla="*/ 352 h 2400"/>
                <a:gd name="T6" fmla="*/ 599 w 1761"/>
                <a:gd name="T7" fmla="*/ 522 h 2400"/>
                <a:gd name="T8" fmla="*/ 636 w 1761"/>
                <a:gd name="T9" fmla="*/ 645 h 2400"/>
                <a:gd name="T10" fmla="*/ 512 w 1761"/>
                <a:gd name="T11" fmla="*/ 854 h 2400"/>
                <a:gd name="T12" fmla="*/ 347 w 1761"/>
                <a:gd name="T13" fmla="*/ 887 h 2400"/>
                <a:gd name="T14" fmla="*/ 232 w 1761"/>
                <a:gd name="T15" fmla="*/ 810 h 2400"/>
                <a:gd name="T16" fmla="*/ 154 w 1761"/>
                <a:gd name="T17" fmla="*/ 718 h 2400"/>
                <a:gd name="T18" fmla="*/ 135 w 1761"/>
                <a:gd name="T19" fmla="*/ 743 h 2400"/>
                <a:gd name="T20" fmla="*/ 43 w 1761"/>
                <a:gd name="T21" fmla="*/ 733 h 2400"/>
                <a:gd name="T22" fmla="*/ 9 w 1761"/>
                <a:gd name="T23" fmla="*/ 804 h 2400"/>
                <a:gd name="T24" fmla="*/ 2 w 1761"/>
                <a:gd name="T25" fmla="*/ 859 h 2400"/>
                <a:gd name="T26" fmla="*/ 26 w 1761"/>
                <a:gd name="T27" fmla="*/ 859 h 2400"/>
                <a:gd name="T28" fmla="*/ 180 w 1761"/>
                <a:gd name="T29" fmla="*/ 928 h 2400"/>
                <a:gd name="T30" fmla="*/ 190 w 1761"/>
                <a:gd name="T31" fmla="*/ 987 h 2400"/>
                <a:gd name="T32" fmla="*/ 443 w 1761"/>
                <a:gd name="T33" fmla="*/ 1162 h 2400"/>
                <a:gd name="T34" fmla="*/ 874 w 1761"/>
                <a:gd name="T35" fmla="*/ 1005 h 2400"/>
                <a:gd name="T36" fmla="*/ 878 w 1761"/>
                <a:gd name="T37" fmla="*/ 1168 h 2400"/>
                <a:gd name="T38" fmla="*/ 705 w 1761"/>
                <a:gd name="T39" fmla="*/ 1082 h 2400"/>
                <a:gd name="T40" fmla="*/ 575 w 1761"/>
                <a:gd name="T41" fmla="*/ 1140 h 2400"/>
                <a:gd name="T42" fmla="*/ 544 w 1761"/>
                <a:gd name="T43" fmla="*/ 1374 h 2400"/>
                <a:gd name="T44" fmla="*/ 463 w 1761"/>
                <a:gd name="T45" fmla="*/ 1499 h 2400"/>
                <a:gd name="T46" fmla="*/ 512 w 1761"/>
                <a:gd name="T47" fmla="*/ 1882 h 2400"/>
                <a:gd name="T48" fmla="*/ 549 w 1761"/>
                <a:gd name="T49" fmla="*/ 2093 h 2400"/>
                <a:gd name="T50" fmla="*/ 555 w 1761"/>
                <a:gd name="T51" fmla="*/ 2202 h 2400"/>
                <a:gd name="T52" fmla="*/ 454 w 1761"/>
                <a:gd name="T53" fmla="*/ 2193 h 2400"/>
                <a:gd name="T54" fmla="*/ 280 w 1761"/>
                <a:gd name="T55" fmla="*/ 2259 h 2400"/>
                <a:gd name="T56" fmla="*/ 290 w 1761"/>
                <a:gd name="T57" fmla="*/ 2316 h 2400"/>
                <a:gd name="T58" fmla="*/ 809 w 1761"/>
                <a:gd name="T59" fmla="*/ 2398 h 2400"/>
                <a:gd name="T60" fmla="*/ 755 w 1761"/>
                <a:gd name="T61" fmla="*/ 2328 h 2400"/>
                <a:gd name="T62" fmla="*/ 800 w 1761"/>
                <a:gd name="T63" fmla="*/ 2299 h 2400"/>
                <a:gd name="T64" fmla="*/ 755 w 1761"/>
                <a:gd name="T65" fmla="*/ 2120 h 2400"/>
                <a:gd name="T66" fmla="*/ 750 w 1761"/>
                <a:gd name="T67" fmla="*/ 1683 h 2400"/>
                <a:gd name="T68" fmla="*/ 920 w 1761"/>
                <a:gd name="T69" fmla="*/ 1965 h 2400"/>
                <a:gd name="T70" fmla="*/ 871 w 1761"/>
                <a:gd name="T71" fmla="*/ 1954 h 2400"/>
                <a:gd name="T72" fmla="*/ 840 w 1761"/>
                <a:gd name="T73" fmla="*/ 2139 h 2400"/>
                <a:gd name="T74" fmla="*/ 1087 w 1761"/>
                <a:gd name="T75" fmla="*/ 2145 h 2400"/>
                <a:gd name="T76" fmla="*/ 1341 w 1761"/>
                <a:gd name="T77" fmla="*/ 2079 h 2400"/>
                <a:gd name="T78" fmla="*/ 1249 w 1761"/>
                <a:gd name="T79" fmla="*/ 2023 h 2400"/>
                <a:gd name="T80" fmla="*/ 1102 w 1761"/>
                <a:gd name="T81" fmla="*/ 1944 h 2400"/>
                <a:gd name="T82" fmla="*/ 1160 w 1761"/>
                <a:gd name="T83" fmla="*/ 1827 h 2400"/>
                <a:gd name="T84" fmla="*/ 1051 w 1761"/>
                <a:gd name="T85" fmla="*/ 1709 h 2400"/>
                <a:gd name="T86" fmla="*/ 1377 w 1761"/>
                <a:gd name="T87" fmla="*/ 1755 h 2400"/>
                <a:gd name="T88" fmla="*/ 1625 w 1761"/>
                <a:gd name="T89" fmla="*/ 1743 h 2400"/>
                <a:gd name="T90" fmla="*/ 1721 w 1761"/>
                <a:gd name="T91" fmla="*/ 1608 h 2400"/>
                <a:gd name="T92" fmla="*/ 1682 w 1761"/>
                <a:gd name="T93" fmla="*/ 1246 h 2400"/>
                <a:gd name="T94" fmla="*/ 1506 w 1761"/>
                <a:gd name="T95" fmla="*/ 1003 h 2400"/>
                <a:gd name="T96" fmla="*/ 1201 w 1761"/>
                <a:gd name="T97" fmla="*/ 545 h 2400"/>
                <a:gd name="T98" fmla="*/ 1030 w 1761"/>
                <a:gd name="T99" fmla="*/ 419 h 2400"/>
                <a:gd name="T100" fmla="*/ 1013 w 1761"/>
                <a:gd name="T101" fmla="*/ 339 h 2400"/>
                <a:gd name="T102" fmla="*/ 973 w 1761"/>
                <a:gd name="T103" fmla="*/ 130 h 2400"/>
                <a:gd name="T104" fmla="*/ 902 w 1761"/>
                <a:gd name="T105" fmla="*/ 36 h 2400"/>
                <a:gd name="T106" fmla="*/ 760 w 1761"/>
                <a:gd name="T107" fmla="*/ 3 h 2400"/>
                <a:gd name="T108" fmla="*/ 666 w 1761"/>
                <a:gd name="T109" fmla="*/ 29 h 2400"/>
                <a:gd name="T110" fmla="*/ 601 w 1761"/>
                <a:gd name="T111" fmla="*/ 59 h 2400"/>
                <a:gd name="T112" fmla="*/ 577 w 1761"/>
                <a:gd name="T113" fmla="*/ 124 h 2400"/>
                <a:gd name="T114" fmla="*/ 563 w 1761"/>
                <a:gd name="T115" fmla="*/ 178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61" h="2400">
                  <a:moveTo>
                    <a:pt x="601" y="129"/>
                  </a:moveTo>
                  <a:lnTo>
                    <a:pt x="601" y="129"/>
                  </a:lnTo>
                  <a:lnTo>
                    <a:pt x="589" y="149"/>
                  </a:lnTo>
                  <a:lnTo>
                    <a:pt x="579" y="162"/>
                  </a:lnTo>
                  <a:lnTo>
                    <a:pt x="570" y="173"/>
                  </a:lnTo>
                  <a:lnTo>
                    <a:pt x="570" y="173"/>
                  </a:lnTo>
                  <a:lnTo>
                    <a:pt x="599" y="163"/>
                  </a:lnTo>
                  <a:lnTo>
                    <a:pt x="616" y="159"/>
                  </a:lnTo>
                  <a:lnTo>
                    <a:pt x="616" y="159"/>
                  </a:lnTo>
                  <a:lnTo>
                    <a:pt x="616" y="178"/>
                  </a:lnTo>
                  <a:lnTo>
                    <a:pt x="615" y="193"/>
                  </a:lnTo>
                  <a:lnTo>
                    <a:pt x="614" y="199"/>
                  </a:lnTo>
                  <a:lnTo>
                    <a:pt x="611" y="203"/>
                  </a:lnTo>
                  <a:lnTo>
                    <a:pt x="611" y="203"/>
                  </a:lnTo>
                  <a:lnTo>
                    <a:pt x="609" y="207"/>
                  </a:lnTo>
                  <a:lnTo>
                    <a:pt x="606" y="211"/>
                  </a:lnTo>
                  <a:lnTo>
                    <a:pt x="601" y="222"/>
                  </a:lnTo>
                  <a:lnTo>
                    <a:pt x="596" y="232"/>
                  </a:lnTo>
                  <a:lnTo>
                    <a:pt x="594" y="235"/>
                  </a:lnTo>
                  <a:lnTo>
                    <a:pt x="591" y="238"/>
                  </a:lnTo>
                  <a:lnTo>
                    <a:pt x="591" y="238"/>
                  </a:lnTo>
                  <a:lnTo>
                    <a:pt x="589" y="243"/>
                  </a:lnTo>
                  <a:lnTo>
                    <a:pt x="586" y="252"/>
                  </a:lnTo>
                  <a:lnTo>
                    <a:pt x="580" y="276"/>
                  </a:lnTo>
                  <a:lnTo>
                    <a:pt x="575" y="300"/>
                  </a:lnTo>
                  <a:lnTo>
                    <a:pt x="574" y="309"/>
                  </a:lnTo>
                  <a:lnTo>
                    <a:pt x="572" y="312"/>
                  </a:lnTo>
                  <a:lnTo>
                    <a:pt x="572" y="312"/>
                  </a:lnTo>
                  <a:lnTo>
                    <a:pt x="570" y="314"/>
                  </a:lnTo>
                  <a:lnTo>
                    <a:pt x="568" y="317"/>
                  </a:lnTo>
                  <a:lnTo>
                    <a:pt x="565" y="327"/>
                  </a:lnTo>
                  <a:lnTo>
                    <a:pt x="562" y="352"/>
                  </a:lnTo>
                  <a:lnTo>
                    <a:pt x="562" y="352"/>
                  </a:lnTo>
                  <a:lnTo>
                    <a:pt x="562" y="363"/>
                  </a:lnTo>
                  <a:lnTo>
                    <a:pt x="563" y="382"/>
                  </a:lnTo>
                  <a:lnTo>
                    <a:pt x="564" y="406"/>
                  </a:lnTo>
                  <a:lnTo>
                    <a:pt x="568" y="433"/>
                  </a:lnTo>
                  <a:lnTo>
                    <a:pt x="573" y="460"/>
                  </a:lnTo>
                  <a:lnTo>
                    <a:pt x="578" y="485"/>
                  </a:lnTo>
                  <a:lnTo>
                    <a:pt x="584" y="505"/>
                  </a:lnTo>
                  <a:lnTo>
                    <a:pt x="588" y="511"/>
                  </a:lnTo>
                  <a:lnTo>
                    <a:pt x="591" y="516"/>
                  </a:lnTo>
                  <a:lnTo>
                    <a:pt x="591" y="516"/>
                  </a:lnTo>
                  <a:lnTo>
                    <a:pt x="599" y="522"/>
                  </a:lnTo>
                  <a:lnTo>
                    <a:pt x="606" y="526"/>
                  </a:lnTo>
                  <a:lnTo>
                    <a:pt x="614" y="530"/>
                  </a:lnTo>
                  <a:lnTo>
                    <a:pt x="621" y="532"/>
                  </a:lnTo>
                  <a:lnTo>
                    <a:pt x="632" y="535"/>
                  </a:lnTo>
                  <a:lnTo>
                    <a:pt x="636" y="536"/>
                  </a:lnTo>
                  <a:lnTo>
                    <a:pt x="686" y="536"/>
                  </a:lnTo>
                  <a:lnTo>
                    <a:pt x="710" y="566"/>
                  </a:lnTo>
                  <a:lnTo>
                    <a:pt x="710" y="566"/>
                  </a:lnTo>
                  <a:lnTo>
                    <a:pt x="676" y="602"/>
                  </a:lnTo>
                  <a:lnTo>
                    <a:pt x="650" y="629"/>
                  </a:lnTo>
                  <a:lnTo>
                    <a:pt x="636" y="645"/>
                  </a:lnTo>
                  <a:lnTo>
                    <a:pt x="636" y="645"/>
                  </a:lnTo>
                  <a:lnTo>
                    <a:pt x="627" y="667"/>
                  </a:lnTo>
                  <a:lnTo>
                    <a:pt x="612" y="708"/>
                  </a:lnTo>
                  <a:lnTo>
                    <a:pt x="595" y="751"/>
                  </a:lnTo>
                  <a:lnTo>
                    <a:pt x="588" y="768"/>
                  </a:lnTo>
                  <a:lnTo>
                    <a:pt x="582" y="779"/>
                  </a:lnTo>
                  <a:lnTo>
                    <a:pt x="582" y="779"/>
                  </a:lnTo>
                  <a:lnTo>
                    <a:pt x="575" y="788"/>
                  </a:lnTo>
                  <a:lnTo>
                    <a:pt x="567" y="798"/>
                  </a:lnTo>
                  <a:lnTo>
                    <a:pt x="546" y="820"/>
                  </a:lnTo>
                  <a:lnTo>
                    <a:pt x="512" y="854"/>
                  </a:lnTo>
                  <a:lnTo>
                    <a:pt x="512" y="854"/>
                  </a:lnTo>
                  <a:lnTo>
                    <a:pt x="479" y="885"/>
                  </a:lnTo>
                  <a:lnTo>
                    <a:pt x="453" y="908"/>
                  </a:lnTo>
                  <a:lnTo>
                    <a:pt x="453" y="908"/>
                  </a:lnTo>
                  <a:lnTo>
                    <a:pt x="444" y="908"/>
                  </a:lnTo>
                  <a:lnTo>
                    <a:pt x="437" y="908"/>
                  </a:lnTo>
                  <a:lnTo>
                    <a:pt x="433" y="908"/>
                  </a:lnTo>
                  <a:lnTo>
                    <a:pt x="433" y="908"/>
                  </a:lnTo>
                  <a:lnTo>
                    <a:pt x="417" y="905"/>
                  </a:lnTo>
                  <a:lnTo>
                    <a:pt x="382" y="896"/>
                  </a:lnTo>
                  <a:lnTo>
                    <a:pt x="347" y="887"/>
                  </a:lnTo>
                  <a:lnTo>
                    <a:pt x="329" y="883"/>
                  </a:lnTo>
                  <a:lnTo>
                    <a:pt x="329" y="883"/>
                  </a:lnTo>
                  <a:lnTo>
                    <a:pt x="319" y="881"/>
                  </a:lnTo>
                  <a:lnTo>
                    <a:pt x="302" y="876"/>
                  </a:lnTo>
                  <a:lnTo>
                    <a:pt x="279" y="869"/>
                  </a:lnTo>
                  <a:lnTo>
                    <a:pt x="314" y="849"/>
                  </a:lnTo>
                  <a:lnTo>
                    <a:pt x="240" y="839"/>
                  </a:lnTo>
                  <a:lnTo>
                    <a:pt x="240" y="839"/>
                  </a:lnTo>
                  <a:lnTo>
                    <a:pt x="240" y="834"/>
                  </a:lnTo>
                  <a:lnTo>
                    <a:pt x="237" y="823"/>
                  </a:lnTo>
                  <a:lnTo>
                    <a:pt x="232" y="810"/>
                  </a:lnTo>
                  <a:lnTo>
                    <a:pt x="228" y="804"/>
                  </a:lnTo>
                  <a:lnTo>
                    <a:pt x="225" y="799"/>
                  </a:lnTo>
                  <a:lnTo>
                    <a:pt x="225" y="799"/>
                  </a:lnTo>
                  <a:lnTo>
                    <a:pt x="194" y="772"/>
                  </a:lnTo>
                  <a:lnTo>
                    <a:pt x="176" y="756"/>
                  </a:lnTo>
                  <a:lnTo>
                    <a:pt x="165" y="744"/>
                  </a:lnTo>
                  <a:lnTo>
                    <a:pt x="165" y="744"/>
                  </a:lnTo>
                  <a:lnTo>
                    <a:pt x="163" y="741"/>
                  </a:lnTo>
                  <a:lnTo>
                    <a:pt x="160" y="736"/>
                  </a:lnTo>
                  <a:lnTo>
                    <a:pt x="158" y="727"/>
                  </a:lnTo>
                  <a:lnTo>
                    <a:pt x="154" y="718"/>
                  </a:lnTo>
                  <a:lnTo>
                    <a:pt x="153" y="716"/>
                  </a:lnTo>
                  <a:lnTo>
                    <a:pt x="150" y="715"/>
                  </a:lnTo>
                  <a:lnTo>
                    <a:pt x="150" y="715"/>
                  </a:lnTo>
                  <a:lnTo>
                    <a:pt x="148" y="715"/>
                  </a:lnTo>
                  <a:lnTo>
                    <a:pt x="145" y="716"/>
                  </a:lnTo>
                  <a:lnTo>
                    <a:pt x="140" y="720"/>
                  </a:lnTo>
                  <a:lnTo>
                    <a:pt x="137" y="726"/>
                  </a:lnTo>
                  <a:lnTo>
                    <a:pt x="135" y="730"/>
                  </a:lnTo>
                  <a:lnTo>
                    <a:pt x="135" y="730"/>
                  </a:lnTo>
                  <a:lnTo>
                    <a:pt x="135" y="735"/>
                  </a:lnTo>
                  <a:lnTo>
                    <a:pt x="135" y="743"/>
                  </a:lnTo>
                  <a:lnTo>
                    <a:pt x="135" y="754"/>
                  </a:lnTo>
                  <a:lnTo>
                    <a:pt x="135" y="754"/>
                  </a:lnTo>
                  <a:lnTo>
                    <a:pt x="101" y="741"/>
                  </a:lnTo>
                  <a:lnTo>
                    <a:pt x="77" y="731"/>
                  </a:lnTo>
                  <a:lnTo>
                    <a:pt x="69" y="727"/>
                  </a:lnTo>
                  <a:lnTo>
                    <a:pt x="66" y="725"/>
                  </a:lnTo>
                  <a:lnTo>
                    <a:pt x="66" y="725"/>
                  </a:lnTo>
                  <a:lnTo>
                    <a:pt x="65" y="725"/>
                  </a:lnTo>
                  <a:lnTo>
                    <a:pt x="62" y="725"/>
                  </a:lnTo>
                  <a:lnTo>
                    <a:pt x="54" y="728"/>
                  </a:lnTo>
                  <a:lnTo>
                    <a:pt x="43" y="733"/>
                  </a:lnTo>
                  <a:lnTo>
                    <a:pt x="39" y="736"/>
                  </a:lnTo>
                  <a:lnTo>
                    <a:pt x="36" y="739"/>
                  </a:lnTo>
                  <a:lnTo>
                    <a:pt x="36" y="739"/>
                  </a:lnTo>
                  <a:lnTo>
                    <a:pt x="31" y="747"/>
                  </a:lnTo>
                  <a:lnTo>
                    <a:pt x="25" y="756"/>
                  </a:lnTo>
                  <a:lnTo>
                    <a:pt x="17" y="764"/>
                  </a:lnTo>
                  <a:lnTo>
                    <a:pt x="17" y="779"/>
                  </a:lnTo>
                  <a:lnTo>
                    <a:pt x="12" y="794"/>
                  </a:lnTo>
                  <a:lnTo>
                    <a:pt x="12" y="794"/>
                  </a:lnTo>
                  <a:lnTo>
                    <a:pt x="12" y="799"/>
                  </a:lnTo>
                  <a:lnTo>
                    <a:pt x="9" y="804"/>
                  </a:lnTo>
                  <a:lnTo>
                    <a:pt x="7" y="809"/>
                  </a:lnTo>
                  <a:lnTo>
                    <a:pt x="7" y="809"/>
                  </a:lnTo>
                  <a:lnTo>
                    <a:pt x="4" y="814"/>
                  </a:lnTo>
                  <a:lnTo>
                    <a:pt x="3" y="818"/>
                  </a:lnTo>
                  <a:lnTo>
                    <a:pt x="2" y="824"/>
                  </a:lnTo>
                  <a:lnTo>
                    <a:pt x="2" y="834"/>
                  </a:lnTo>
                  <a:lnTo>
                    <a:pt x="2" y="834"/>
                  </a:lnTo>
                  <a:lnTo>
                    <a:pt x="3" y="844"/>
                  </a:lnTo>
                  <a:lnTo>
                    <a:pt x="3" y="852"/>
                  </a:lnTo>
                  <a:lnTo>
                    <a:pt x="2" y="859"/>
                  </a:lnTo>
                  <a:lnTo>
                    <a:pt x="2" y="859"/>
                  </a:lnTo>
                  <a:lnTo>
                    <a:pt x="0" y="865"/>
                  </a:lnTo>
                  <a:lnTo>
                    <a:pt x="0" y="872"/>
                  </a:lnTo>
                  <a:lnTo>
                    <a:pt x="3" y="880"/>
                  </a:lnTo>
                  <a:lnTo>
                    <a:pt x="4" y="882"/>
                  </a:lnTo>
                  <a:lnTo>
                    <a:pt x="7" y="883"/>
                  </a:lnTo>
                  <a:lnTo>
                    <a:pt x="7" y="883"/>
                  </a:lnTo>
                  <a:lnTo>
                    <a:pt x="9" y="882"/>
                  </a:lnTo>
                  <a:lnTo>
                    <a:pt x="13" y="880"/>
                  </a:lnTo>
                  <a:lnTo>
                    <a:pt x="19" y="872"/>
                  </a:lnTo>
                  <a:lnTo>
                    <a:pt x="25" y="864"/>
                  </a:lnTo>
                  <a:lnTo>
                    <a:pt x="26" y="859"/>
                  </a:lnTo>
                  <a:lnTo>
                    <a:pt x="26" y="859"/>
                  </a:lnTo>
                  <a:lnTo>
                    <a:pt x="26" y="857"/>
                  </a:lnTo>
                  <a:lnTo>
                    <a:pt x="29" y="857"/>
                  </a:lnTo>
                  <a:lnTo>
                    <a:pt x="36" y="857"/>
                  </a:lnTo>
                  <a:lnTo>
                    <a:pt x="46" y="859"/>
                  </a:lnTo>
                  <a:lnTo>
                    <a:pt x="46" y="859"/>
                  </a:lnTo>
                  <a:lnTo>
                    <a:pt x="96" y="893"/>
                  </a:lnTo>
                  <a:lnTo>
                    <a:pt x="96" y="893"/>
                  </a:lnTo>
                  <a:lnTo>
                    <a:pt x="112" y="901"/>
                  </a:lnTo>
                  <a:lnTo>
                    <a:pt x="140" y="912"/>
                  </a:lnTo>
                  <a:lnTo>
                    <a:pt x="180" y="928"/>
                  </a:lnTo>
                  <a:lnTo>
                    <a:pt x="180" y="928"/>
                  </a:lnTo>
                  <a:lnTo>
                    <a:pt x="171" y="939"/>
                  </a:lnTo>
                  <a:lnTo>
                    <a:pt x="166" y="949"/>
                  </a:lnTo>
                  <a:lnTo>
                    <a:pt x="165" y="954"/>
                  </a:lnTo>
                  <a:lnTo>
                    <a:pt x="165" y="958"/>
                  </a:lnTo>
                  <a:lnTo>
                    <a:pt x="165" y="958"/>
                  </a:lnTo>
                  <a:lnTo>
                    <a:pt x="168" y="969"/>
                  </a:lnTo>
                  <a:lnTo>
                    <a:pt x="170" y="974"/>
                  </a:lnTo>
                  <a:lnTo>
                    <a:pt x="175" y="978"/>
                  </a:lnTo>
                  <a:lnTo>
                    <a:pt x="175" y="978"/>
                  </a:lnTo>
                  <a:lnTo>
                    <a:pt x="190" y="987"/>
                  </a:lnTo>
                  <a:lnTo>
                    <a:pt x="196" y="991"/>
                  </a:lnTo>
                  <a:lnTo>
                    <a:pt x="200" y="993"/>
                  </a:lnTo>
                  <a:lnTo>
                    <a:pt x="200" y="993"/>
                  </a:lnTo>
                  <a:lnTo>
                    <a:pt x="211" y="990"/>
                  </a:lnTo>
                  <a:lnTo>
                    <a:pt x="220" y="988"/>
                  </a:lnTo>
                  <a:lnTo>
                    <a:pt x="220" y="988"/>
                  </a:lnTo>
                  <a:lnTo>
                    <a:pt x="326" y="1073"/>
                  </a:lnTo>
                  <a:lnTo>
                    <a:pt x="402" y="1133"/>
                  </a:lnTo>
                  <a:lnTo>
                    <a:pt x="429" y="1153"/>
                  </a:lnTo>
                  <a:lnTo>
                    <a:pt x="438" y="1159"/>
                  </a:lnTo>
                  <a:lnTo>
                    <a:pt x="443" y="1162"/>
                  </a:lnTo>
                  <a:lnTo>
                    <a:pt x="443" y="1162"/>
                  </a:lnTo>
                  <a:lnTo>
                    <a:pt x="449" y="1159"/>
                  </a:lnTo>
                  <a:lnTo>
                    <a:pt x="461" y="1152"/>
                  </a:lnTo>
                  <a:lnTo>
                    <a:pt x="502" y="1124"/>
                  </a:lnTo>
                  <a:lnTo>
                    <a:pt x="558" y="1085"/>
                  </a:lnTo>
                  <a:lnTo>
                    <a:pt x="620" y="1039"/>
                  </a:lnTo>
                  <a:lnTo>
                    <a:pt x="734" y="953"/>
                  </a:lnTo>
                  <a:lnTo>
                    <a:pt x="785" y="913"/>
                  </a:lnTo>
                  <a:lnTo>
                    <a:pt x="785" y="913"/>
                  </a:lnTo>
                  <a:lnTo>
                    <a:pt x="837" y="967"/>
                  </a:lnTo>
                  <a:lnTo>
                    <a:pt x="874" y="1005"/>
                  </a:lnTo>
                  <a:lnTo>
                    <a:pt x="888" y="1020"/>
                  </a:lnTo>
                  <a:lnTo>
                    <a:pt x="894" y="1027"/>
                  </a:lnTo>
                  <a:lnTo>
                    <a:pt x="894" y="1027"/>
                  </a:lnTo>
                  <a:lnTo>
                    <a:pt x="911" y="1062"/>
                  </a:lnTo>
                  <a:lnTo>
                    <a:pt x="942" y="1128"/>
                  </a:lnTo>
                  <a:lnTo>
                    <a:pt x="988" y="1226"/>
                  </a:lnTo>
                  <a:lnTo>
                    <a:pt x="988" y="1226"/>
                  </a:lnTo>
                  <a:lnTo>
                    <a:pt x="985" y="1226"/>
                  </a:lnTo>
                  <a:lnTo>
                    <a:pt x="979" y="1224"/>
                  </a:lnTo>
                  <a:lnTo>
                    <a:pt x="954" y="1210"/>
                  </a:lnTo>
                  <a:lnTo>
                    <a:pt x="878" y="1168"/>
                  </a:lnTo>
                  <a:lnTo>
                    <a:pt x="800" y="1123"/>
                  </a:lnTo>
                  <a:lnTo>
                    <a:pt x="775" y="1108"/>
                  </a:lnTo>
                  <a:lnTo>
                    <a:pt x="765" y="1102"/>
                  </a:lnTo>
                  <a:lnTo>
                    <a:pt x="765" y="1102"/>
                  </a:lnTo>
                  <a:lnTo>
                    <a:pt x="764" y="1101"/>
                  </a:lnTo>
                  <a:lnTo>
                    <a:pt x="759" y="1098"/>
                  </a:lnTo>
                  <a:lnTo>
                    <a:pt x="744" y="1091"/>
                  </a:lnTo>
                  <a:lnTo>
                    <a:pt x="724" y="1085"/>
                  </a:lnTo>
                  <a:lnTo>
                    <a:pt x="714" y="1082"/>
                  </a:lnTo>
                  <a:lnTo>
                    <a:pt x="705" y="1082"/>
                  </a:lnTo>
                  <a:lnTo>
                    <a:pt x="705" y="1082"/>
                  </a:lnTo>
                  <a:lnTo>
                    <a:pt x="683" y="1083"/>
                  </a:lnTo>
                  <a:lnTo>
                    <a:pt x="652" y="1087"/>
                  </a:lnTo>
                  <a:lnTo>
                    <a:pt x="636" y="1091"/>
                  </a:lnTo>
                  <a:lnTo>
                    <a:pt x="620" y="1095"/>
                  </a:lnTo>
                  <a:lnTo>
                    <a:pt x="608" y="1101"/>
                  </a:lnTo>
                  <a:lnTo>
                    <a:pt x="601" y="1103"/>
                  </a:lnTo>
                  <a:lnTo>
                    <a:pt x="596" y="1107"/>
                  </a:lnTo>
                  <a:lnTo>
                    <a:pt x="596" y="1107"/>
                  </a:lnTo>
                  <a:lnTo>
                    <a:pt x="591" y="1112"/>
                  </a:lnTo>
                  <a:lnTo>
                    <a:pt x="586" y="1119"/>
                  </a:lnTo>
                  <a:lnTo>
                    <a:pt x="575" y="1140"/>
                  </a:lnTo>
                  <a:lnTo>
                    <a:pt x="564" y="1168"/>
                  </a:lnTo>
                  <a:lnTo>
                    <a:pt x="553" y="1198"/>
                  </a:lnTo>
                  <a:lnTo>
                    <a:pt x="542" y="1226"/>
                  </a:lnTo>
                  <a:lnTo>
                    <a:pt x="534" y="1252"/>
                  </a:lnTo>
                  <a:lnTo>
                    <a:pt x="528" y="1271"/>
                  </a:lnTo>
                  <a:lnTo>
                    <a:pt x="527" y="1281"/>
                  </a:lnTo>
                  <a:lnTo>
                    <a:pt x="527" y="1281"/>
                  </a:lnTo>
                  <a:lnTo>
                    <a:pt x="534" y="1329"/>
                  </a:lnTo>
                  <a:lnTo>
                    <a:pt x="542" y="1370"/>
                  </a:lnTo>
                  <a:lnTo>
                    <a:pt x="542" y="1370"/>
                  </a:lnTo>
                  <a:lnTo>
                    <a:pt x="544" y="1374"/>
                  </a:lnTo>
                  <a:lnTo>
                    <a:pt x="549" y="1381"/>
                  </a:lnTo>
                  <a:lnTo>
                    <a:pt x="557" y="1390"/>
                  </a:lnTo>
                  <a:lnTo>
                    <a:pt x="557" y="1390"/>
                  </a:lnTo>
                  <a:lnTo>
                    <a:pt x="544" y="1401"/>
                  </a:lnTo>
                  <a:lnTo>
                    <a:pt x="516" y="1427"/>
                  </a:lnTo>
                  <a:lnTo>
                    <a:pt x="500" y="1445"/>
                  </a:lnTo>
                  <a:lnTo>
                    <a:pt x="485" y="1463"/>
                  </a:lnTo>
                  <a:lnTo>
                    <a:pt x="471" y="1482"/>
                  </a:lnTo>
                  <a:lnTo>
                    <a:pt x="466" y="1491"/>
                  </a:lnTo>
                  <a:lnTo>
                    <a:pt x="463" y="1499"/>
                  </a:lnTo>
                  <a:lnTo>
                    <a:pt x="463" y="1499"/>
                  </a:lnTo>
                  <a:lnTo>
                    <a:pt x="461" y="1504"/>
                  </a:lnTo>
                  <a:lnTo>
                    <a:pt x="460" y="1510"/>
                  </a:lnTo>
                  <a:lnTo>
                    <a:pt x="460" y="1528"/>
                  </a:lnTo>
                  <a:lnTo>
                    <a:pt x="460" y="1550"/>
                  </a:lnTo>
                  <a:lnTo>
                    <a:pt x="463" y="1576"/>
                  </a:lnTo>
                  <a:lnTo>
                    <a:pt x="470" y="1637"/>
                  </a:lnTo>
                  <a:lnTo>
                    <a:pt x="480" y="1703"/>
                  </a:lnTo>
                  <a:lnTo>
                    <a:pt x="491" y="1767"/>
                  </a:lnTo>
                  <a:lnTo>
                    <a:pt x="501" y="1823"/>
                  </a:lnTo>
                  <a:lnTo>
                    <a:pt x="512" y="1882"/>
                  </a:lnTo>
                  <a:lnTo>
                    <a:pt x="512" y="1882"/>
                  </a:lnTo>
                  <a:lnTo>
                    <a:pt x="527" y="1951"/>
                  </a:lnTo>
                  <a:lnTo>
                    <a:pt x="537" y="1996"/>
                  </a:lnTo>
                  <a:lnTo>
                    <a:pt x="542" y="2021"/>
                  </a:lnTo>
                  <a:lnTo>
                    <a:pt x="542" y="2021"/>
                  </a:lnTo>
                  <a:lnTo>
                    <a:pt x="544" y="2035"/>
                  </a:lnTo>
                  <a:lnTo>
                    <a:pt x="549" y="2055"/>
                  </a:lnTo>
                  <a:lnTo>
                    <a:pt x="552" y="2074"/>
                  </a:lnTo>
                  <a:lnTo>
                    <a:pt x="553" y="2081"/>
                  </a:lnTo>
                  <a:lnTo>
                    <a:pt x="552" y="2085"/>
                  </a:lnTo>
                  <a:lnTo>
                    <a:pt x="552" y="2085"/>
                  </a:lnTo>
                  <a:lnTo>
                    <a:pt x="549" y="2093"/>
                  </a:lnTo>
                  <a:lnTo>
                    <a:pt x="548" y="2103"/>
                  </a:lnTo>
                  <a:lnTo>
                    <a:pt x="547" y="2115"/>
                  </a:lnTo>
                  <a:lnTo>
                    <a:pt x="582" y="2120"/>
                  </a:lnTo>
                  <a:lnTo>
                    <a:pt x="572" y="2165"/>
                  </a:lnTo>
                  <a:lnTo>
                    <a:pt x="572" y="2165"/>
                  </a:lnTo>
                  <a:lnTo>
                    <a:pt x="569" y="2179"/>
                  </a:lnTo>
                  <a:lnTo>
                    <a:pt x="565" y="2192"/>
                  </a:lnTo>
                  <a:lnTo>
                    <a:pt x="564" y="2197"/>
                  </a:lnTo>
                  <a:lnTo>
                    <a:pt x="562" y="2199"/>
                  </a:lnTo>
                  <a:lnTo>
                    <a:pt x="562" y="2199"/>
                  </a:lnTo>
                  <a:lnTo>
                    <a:pt x="555" y="2202"/>
                  </a:lnTo>
                  <a:lnTo>
                    <a:pt x="544" y="2204"/>
                  </a:lnTo>
                  <a:lnTo>
                    <a:pt x="512" y="2209"/>
                  </a:lnTo>
                  <a:lnTo>
                    <a:pt x="479" y="2213"/>
                  </a:lnTo>
                  <a:lnTo>
                    <a:pt x="463" y="2214"/>
                  </a:lnTo>
                  <a:lnTo>
                    <a:pt x="463" y="2214"/>
                  </a:lnTo>
                  <a:lnTo>
                    <a:pt x="461" y="2213"/>
                  </a:lnTo>
                  <a:lnTo>
                    <a:pt x="460" y="2211"/>
                  </a:lnTo>
                  <a:lnTo>
                    <a:pt x="459" y="2204"/>
                  </a:lnTo>
                  <a:lnTo>
                    <a:pt x="458" y="2194"/>
                  </a:lnTo>
                  <a:lnTo>
                    <a:pt x="458" y="2194"/>
                  </a:lnTo>
                  <a:lnTo>
                    <a:pt x="454" y="2193"/>
                  </a:lnTo>
                  <a:lnTo>
                    <a:pt x="445" y="2192"/>
                  </a:lnTo>
                  <a:lnTo>
                    <a:pt x="429" y="2189"/>
                  </a:lnTo>
                  <a:lnTo>
                    <a:pt x="408" y="2189"/>
                  </a:lnTo>
                  <a:lnTo>
                    <a:pt x="408" y="2189"/>
                  </a:lnTo>
                  <a:lnTo>
                    <a:pt x="401" y="2191"/>
                  </a:lnTo>
                  <a:lnTo>
                    <a:pt x="392" y="2193"/>
                  </a:lnTo>
                  <a:lnTo>
                    <a:pt x="371" y="2202"/>
                  </a:lnTo>
                  <a:lnTo>
                    <a:pt x="347" y="2214"/>
                  </a:lnTo>
                  <a:lnTo>
                    <a:pt x="323" y="2229"/>
                  </a:lnTo>
                  <a:lnTo>
                    <a:pt x="300" y="2244"/>
                  </a:lnTo>
                  <a:lnTo>
                    <a:pt x="280" y="2259"/>
                  </a:lnTo>
                  <a:lnTo>
                    <a:pt x="273" y="2265"/>
                  </a:lnTo>
                  <a:lnTo>
                    <a:pt x="268" y="2271"/>
                  </a:lnTo>
                  <a:lnTo>
                    <a:pt x="266" y="2275"/>
                  </a:lnTo>
                  <a:lnTo>
                    <a:pt x="264" y="2279"/>
                  </a:lnTo>
                  <a:lnTo>
                    <a:pt x="264" y="2279"/>
                  </a:lnTo>
                  <a:lnTo>
                    <a:pt x="268" y="2290"/>
                  </a:lnTo>
                  <a:lnTo>
                    <a:pt x="273" y="2300"/>
                  </a:lnTo>
                  <a:lnTo>
                    <a:pt x="278" y="2307"/>
                  </a:lnTo>
                  <a:lnTo>
                    <a:pt x="284" y="2314"/>
                  </a:lnTo>
                  <a:lnTo>
                    <a:pt x="284" y="2314"/>
                  </a:lnTo>
                  <a:lnTo>
                    <a:pt x="290" y="2316"/>
                  </a:lnTo>
                  <a:lnTo>
                    <a:pt x="308" y="2320"/>
                  </a:lnTo>
                  <a:lnTo>
                    <a:pt x="365" y="2332"/>
                  </a:lnTo>
                  <a:lnTo>
                    <a:pt x="445" y="2348"/>
                  </a:lnTo>
                  <a:lnTo>
                    <a:pt x="538" y="2364"/>
                  </a:lnTo>
                  <a:lnTo>
                    <a:pt x="632" y="2381"/>
                  </a:lnTo>
                  <a:lnTo>
                    <a:pt x="715" y="2393"/>
                  </a:lnTo>
                  <a:lnTo>
                    <a:pt x="750" y="2398"/>
                  </a:lnTo>
                  <a:lnTo>
                    <a:pt x="779" y="2400"/>
                  </a:lnTo>
                  <a:lnTo>
                    <a:pt x="798" y="2400"/>
                  </a:lnTo>
                  <a:lnTo>
                    <a:pt x="806" y="2399"/>
                  </a:lnTo>
                  <a:lnTo>
                    <a:pt x="809" y="2398"/>
                  </a:lnTo>
                  <a:lnTo>
                    <a:pt x="809" y="2398"/>
                  </a:lnTo>
                  <a:lnTo>
                    <a:pt x="819" y="2391"/>
                  </a:lnTo>
                  <a:lnTo>
                    <a:pt x="827" y="2384"/>
                  </a:lnTo>
                  <a:lnTo>
                    <a:pt x="832" y="2378"/>
                  </a:lnTo>
                  <a:lnTo>
                    <a:pt x="834" y="2372"/>
                  </a:lnTo>
                  <a:lnTo>
                    <a:pt x="835" y="2367"/>
                  </a:lnTo>
                  <a:lnTo>
                    <a:pt x="834" y="2363"/>
                  </a:lnTo>
                  <a:lnTo>
                    <a:pt x="833" y="2361"/>
                  </a:lnTo>
                  <a:lnTo>
                    <a:pt x="829" y="2358"/>
                  </a:lnTo>
                  <a:lnTo>
                    <a:pt x="829" y="2358"/>
                  </a:lnTo>
                  <a:lnTo>
                    <a:pt x="755" y="2328"/>
                  </a:lnTo>
                  <a:lnTo>
                    <a:pt x="755" y="2328"/>
                  </a:lnTo>
                  <a:lnTo>
                    <a:pt x="762" y="2328"/>
                  </a:lnTo>
                  <a:lnTo>
                    <a:pt x="770" y="2328"/>
                  </a:lnTo>
                  <a:lnTo>
                    <a:pt x="777" y="2327"/>
                  </a:lnTo>
                  <a:lnTo>
                    <a:pt x="786" y="2325"/>
                  </a:lnTo>
                  <a:lnTo>
                    <a:pt x="790" y="2322"/>
                  </a:lnTo>
                  <a:lnTo>
                    <a:pt x="793" y="2319"/>
                  </a:lnTo>
                  <a:lnTo>
                    <a:pt x="796" y="2315"/>
                  </a:lnTo>
                  <a:lnTo>
                    <a:pt x="798" y="2311"/>
                  </a:lnTo>
                  <a:lnTo>
                    <a:pt x="800" y="2305"/>
                  </a:lnTo>
                  <a:lnTo>
                    <a:pt x="800" y="2299"/>
                  </a:lnTo>
                  <a:lnTo>
                    <a:pt x="800" y="2299"/>
                  </a:lnTo>
                  <a:lnTo>
                    <a:pt x="798" y="2284"/>
                  </a:lnTo>
                  <a:lnTo>
                    <a:pt x="796" y="2269"/>
                  </a:lnTo>
                  <a:lnTo>
                    <a:pt x="790" y="2239"/>
                  </a:lnTo>
                  <a:lnTo>
                    <a:pt x="783" y="2215"/>
                  </a:lnTo>
                  <a:lnTo>
                    <a:pt x="780" y="2204"/>
                  </a:lnTo>
                  <a:lnTo>
                    <a:pt x="780" y="2204"/>
                  </a:lnTo>
                  <a:lnTo>
                    <a:pt x="772" y="2186"/>
                  </a:lnTo>
                  <a:lnTo>
                    <a:pt x="765" y="2170"/>
                  </a:lnTo>
                  <a:lnTo>
                    <a:pt x="765" y="2170"/>
                  </a:lnTo>
                  <a:lnTo>
                    <a:pt x="755" y="2120"/>
                  </a:lnTo>
                  <a:lnTo>
                    <a:pt x="775" y="2115"/>
                  </a:lnTo>
                  <a:lnTo>
                    <a:pt x="775" y="2115"/>
                  </a:lnTo>
                  <a:lnTo>
                    <a:pt x="776" y="2104"/>
                  </a:lnTo>
                  <a:lnTo>
                    <a:pt x="776" y="2091"/>
                  </a:lnTo>
                  <a:lnTo>
                    <a:pt x="775" y="2075"/>
                  </a:lnTo>
                  <a:lnTo>
                    <a:pt x="775" y="2075"/>
                  </a:lnTo>
                  <a:lnTo>
                    <a:pt x="761" y="1867"/>
                  </a:lnTo>
                  <a:lnTo>
                    <a:pt x="752" y="1738"/>
                  </a:lnTo>
                  <a:lnTo>
                    <a:pt x="750" y="1697"/>
                  </a:lnTo>
                  <a:lnTo>
                    <a:pt x="750" y="1683"/>
                  </a:lnTo>
                  <a:lnTo>
                    <a:pt x="750" y="1683"/>
                  </a:lnTo>
                  <a:lnTo>
                    <a:pt x="752" y="1684"/>
                  </a:lnTo>
                  <a:lnTo>
                    <a:pt x="757" y="1685"/>
                  </a:lnTo>
                  <a:lnTo>
                    <a:pt x="776" y="1688"/>
                  </a:lnTo>
                  <a:lnTo>
                    <a:pt x="839" y="1694"/>
                  </a:lnTo>
                  <a:lnTo>
                    <a:pt x="961" y="1832"/>
                  </a:lnTo>
                  <a:lnTo>
                    <a:pt x="961" y="1832"/>
                  </a:lnTo>
                  <a:lnTo>
                    <a:pt x="956" y="1853"/>
                  </a:lnTo>
                  <a:lnTo>
                    <a:pt x="943" y="1899"/>
                  </a:lnTo>
                  <a:lnTo>
                    <a:pt x="935" y="1924"/>
                  </a:lnTo>
                  <a:lnTo>
                    <a:pt x="927" y="1947"/>
                  </a:lnTo>
                  <a:lnTo>
                    <a:pt x="920" y="1965"/>
                  </a:lnTo>
                  <a:lnTo>
                    <a:pt x="916" y="1970"/>
                  </a:lnTo>
                  <a:lnTo>
                    <a:pt x="914" y="1973"/>
                  </a:lnTo>
                  <a:lnTo>
                    <a:pt x="914" y="1973"/>
                  </a:lnTo>
                  <a:lnTo>
                    <a:pt x="911" y="1975"/>
                  </a:lnTo>
                  <a:lnTo>
                    <a:pt x="907" y="1976"/>
                  </a:lnTo>
                  <a:lnTo>
                    <a:pt x="901" y="1975"/>
                  </a:lnTo>
                  <a:lnTo>
                    <a:pt x="894" y="1971"/>
                  </a:lnTo>
                  <a:lnTo>
                    <a:pt x="888" y="1967"/>
                  </a:lnTo>
                  <a:lnTo>
                    <a:pt x="876" y="1959"/>
                  </a:lnTo>
                  <a:lnTo>
                    <a:pt x="871" y="1954"/>
                  </a:lnTo>
                  <a:lnTo>
                    <a:pt x="871" y="1954"/>
                  </a:lnTo>
                  <a:lnTo>
                    <a:pt x="868" y="1962"/>
                  </a:lnTo>
                  <a:lnTo>
                    <a:pt x="858" y="1987"/>
                  </a:lnTo>
                  <a:lnTo>
                    <a:pt x="847" y="2021"/>
                  </a:lnTo>
                  <a:lnTo>
                    <a:pt x="842" y="2040"/>
                  </a:lnTo>
                  <a:lnTo>
                    <a:pt x="838" y="2059"/>
                  </a:lnTo>
                  <a:lnTo>
                    <a:pt x="834" y="2079"/>
                  </a:lnTo>
                  <a:lnTo>
                    <a:pt x="833" y="2099"/>
                  </a:lnTo>
                  <a:lnTo>
                    <a:pt x="834" y="2116"/>
                  </a:lnTo>
                  <a:lnTo>
                    <a:pt x="835" y="2124"/>
                  </a:lnTo>
                  <a:lnTo>
                    <a:pt x="838" y="2131"/>
                  </a:lnTo>
                  <a:lnTo>
                    <a:pt x="840" y="2139"/>
                  </a:lnTo>
                  <a:lnTo>
                    <a:pt x="845" y="2145"/>
                  </a:lnTo>
                  <a:lnTo>
                    <a:pt x="849" y="2150"/>
                  </a:lnTo>
                  <a:lnTo>
                    <a:pt x="855" y="2155"/>
                  </a:lnTo>
                  <a:lnTo>
                    <a:pt x="862" y="2158"/>
                  </a:lnTo>
                  <a:lnTo>
                    <a:pt x="870" y="2161"/>
                  </a:lnTo>
                  <a:lnTo>
                    <a:pt x="879" y="2162"/>
                  </a:lnTo>
                  <a:lnTo>
                    <a:pt x="889" y="2162"/>
                  </a:lnTo>
                  <a:lnTo>
                    <a:pt x="889" y="2162"/>
                  </a:lnTo>
                  <a:lnTo>
                    <a:pt x="942" y="2158"/>
                  </a:lnTo>
                  <a:lnTo>
                    <a:pt x="1010" y="2152"/>
                  </a:lnTo>
                  <a:lnTo>
                    <a:pt x="1087" y="2145"/>
                  </a:lnTo>
                  <a:lnTo>
                    <a:pt x="1165" y="2134"/>
                  </a:lnTo>
                  <a:lnTo>
                    <a:pt x="1201" y="2127"/>
                  </a:lnTo>
                  <a:lnTo>
                    <a:pt x="1236" y="2121"/>
                  </a:lnTo>
                  <a:lnTo>
                    <a:pt x="1267" y="2114"/>
                  </a:lnTo>
                  <a:lnTo>
                    <a:pt x="1294" y="2107"/>
                  </a:lnTo>
                  <a:lnTo>
                    <a:pt x="1315" y="2099"/>
                  </a:lnTo>
                  <a:lnTo>
                    <a:pt x="1324" y="2095"/>
                  </a:lnTo>
                  <a:lnTo>
                    <a:pt x="1331" y="2091"/>
                  </a:lnTo>
                  <a:lnTo>
                    <a:pt x="1336" y="2088"/>
                  </a:lnTo>
                  <a:lnTo>
                    <a:pt x="1340" y="2084"/>
                  </a:lnTo>
                  <a:lnTo>
                    <a:pt x="1341" y="2079"/>
                  </a:lnTo>
                  <a:lnTo>
                    <a:pt x="1340" y="2075"/>
                  </a:lnTo>
                  <a:lnTo>
                    <a:pt x="1340" y="2075"/>
                  </a:lnTo>
                  <a:lnTo>
                    <a:pt x="1335" y="2068"/>
                  </a:lnTo>
                  <a:lnTo>
                    <a:pt x="1330" y="2060"/>
                  </a:lnTo>
                  <a:lnTo>
                    <a:pt x="1322" y="2054"/>
                  </a:lnTo>
                  <a:lnTo>
                    <a:pt x="1315" y="2048"/>
                  </a:lnTo>
                  <a:lnTo>
                    <a:pt x="1306" y="2043"/>
                  </a:lnTo>
                  <a:lnTo>
                    <a:pt x="1298" y="2038"/>
                  </a:lnTo>
                  <a:lnTo>
                    <a:pt x="1280" y="2031"/>
                  </a:lnTo>
                  <a:lnTo>
                    <a:pt x="1263" y="2026"/>
                  </a:lnTo>
                  <a:lnTo>
                    <a:pt x="1249" y="2023"/>
                  </a:lnTo>
                  <a:lnTo>
                    <a:pt x="1236" y="2021"/>
                  </a:lnTo>
                  <a:lnTo>
                    <a:pt x="1072" y="2021"/>
                  </a:lnTo>
                  <a:lnTo>
                    <a:pt x="1072" y="2021"/>
                  </a:lnTo>
                  <a:lnTo>
                    <a:pt x="1071" y="2021"/>
                  </a:lnTo>
                  <a:lnTo>
                    <a:pt x="1070" y="2018"/>
                  </a:lnTo>
                  <a:lnTo>
                    <a:pt x="1070" y="2012"/>
                  </a:lnTo>
                  <a:lnTo>
                    <a:pt x="1072" y="2002"/>
                  </a:lnTo>
                  <a:lnTo>
                    <a:pt x="1077" y="1990"/>
                  </a:lnTo>
                  <a:lnTo>
                    <a:pt x="1083" y="1976"/>
                  </a:lnTo>
                  <a:lnTo>
                    <a:pt x="1092" y="1960"/>
                  </a:lnTo>
                  <a:lnTo>
                    <a:pt x="1102" y="1944"/>
                  </a:lnTo>
                  <a:lnTo>
                    <a:pt x="1114" y="1926"/>
                  </a:lnTo>
                  <a:lnTo>
                    <a:pt x="1114" y="1926"/>
                  </a:lnTo>
                  <a:lnTo>
                    <a:pt x="1137" y="1896"/>
                  </a:lnTo>
                  <a:lnTo>
                    <a:pt x="1145" y="1884"/>
                  </a:lnTo>
                  <a:lnTo>
                    <a:pt x="1153" y="1873"/>
                  </a:lnTo>
                  <a:lnTo>
                    <a:pt x="1158" y="1862"/>
                  </a:lnTo>
                  <a:lnTo>
                    <a:pt x="1161" y="1852"/>
                  </a:lnTo>
                  <a:lnTo>
                    <a:pt x="1163" y="1842"/>
                  </a:lnTo>
                  <a:lnTo>
                    <a:pt x="1161" y="1832"/>
                  </a:lnTo>
                  <a:lnTo>
                    <a:pt x="1161" y="1832"/>
                  </a:lnTo>
                  <a:lnTo>
                    <a:pt x="1160" y="1827"/>
                  </a:lnTo>
                  <a:lnTo>
                    <a:pt x="1158" y="1823"/>
                  </a:lnTo>
                  <a:lnTo>
                    <a:pt x="1151" y="1816"/>
                  </a:lnTo>
                  <a:lnTo>
                    <a:pt x="1143" y="1810"/>
                  </a:lnTo>
                  <a:lnTo>
                    <a:pt x="1134" y="1803"/>
                  </a:lnTo>
                  <a:lnTo>
                    <a:pt x="1114" y="1795"/>
                  </a:lnTo>
                  <a:lnTo>
                    <a:pt x="1107" y="1791"/>
                  </a:lnTo>
                  <a:lnTo>
                    <a:pt x="1102" y="1787"/>
                  </a:lnTo>
                  <a:lnTo>
                    <a:pt x="1102" y="1787"/>
                  </a:lnTo>
                  <a:lnTo>
                    <a:pt x="1094" y="1777"/>
                  </a:lnTo>
                  <a:lnTo>
                    <a:pt x="1082" y="1759"/>
                  </a:lnTo>
                  <a:lnTo>
                    <a:pt x="1051" y="1709"/>
                  </a:lnTo>
                  <a:lnTo>
                    <a:pt x="1051" y="1709"/>
                  </a:lnTo>
                  <a:lnTo>
                    <a:pt x="1114" y="1713"/>
                  </a:lnTo>
                  <a:lnTo>
                    <a:pt x="1146" y="1713"/>
                  </a:lnTo>
                  <a:lnTo>
                    <a:pt x="1146" y="1713"/>
                  </a:lnTo>
                  <a:lnTo>
                    <a:pt x="1153" y="1713"/>
                  </a:lnTo>
                  <a:lnTo>
                    <a:pt x="1164" y="1714"/>
                  </a:lnTo>
                  <a:lnTo>
                    <a:pt x="1196" y="1721"/>
                  </a:lnTo>
                  <a:lnTo>
                    <a:pt x="1239" y="1730"/>
                  </a:lnTo>
                  <a:lnTo>
                    <a:pt x="1290" y="1740"/>
                  </a:lnTo>
                  <a:lnTo>
                    <a:pt x="1347" y="1750"/>
                  </a:lnTo>
                  <a:lnTo>
                    <a:pt x="1377" y="1755"/>
                  </a:lnTo>
                  <a:lnTo>
                    <a:pt x="1407" y="1759"/>
                  </a:lnTo>
                  <a:lnTo>
                    <a:pt x="1435" y="1761"/>
                  </a:lnTo>
                  <a:lnTo>
                    <a:pt x="1464" y="1762"/>
                  </a:lnTo>
                  <a:lnTo>
                    <a:pt x="1492" y="1764"/>
                  </a:lnTo>
                  <a:lnTo>
                    <a:pt x="1518" y="1762"/>
                  </a:lnTo>
                  <a:lnTo>
                    <a:pt x="1518" y="1762"/>
                  </a:lnTo>
                  <a:lnTo>
                    <a:pt x="1543" y="1760"/>
                  </a:lnTo>
                  <a:lnTo>
                    <a:pt x="1565" y="1757"/>
                  </a:lnTo>
                  <a:lnTo>
                    <a:pt x="1586" y="1752"/>
                  </a:lnTo>
                  <a:lnTo>
                    <a:pt x="1606" y="1747"/>
                  </a:lnTo>
                  <a:lnTo>
                    <a:pt x="1625" y="1743"/>
                  </a:lnTo>
                  <a:lnTo>
                    <a:pt x="1641" y="1735"/>
                  </a:lnTo>
                  <a:lnTo>
                    <a:pt x="1654" y="1728"/>
                  </a:lnTo>
                  <a:lnTo>
                    <a:pt x="1668" y="1719"/>
                  </a:lnTo>
                  <a:lnTo>
                    <a:pt x="1679" y="1709"/>
                  </a:lnTo>
                  <a:lnTo>
                    <a:pt x="1689" y="1698"/>
                  </a:lnTo>
                  <a:lnTo>
                    <a:pt x="1698" y="1687"/>
                  </a:lnTo>
                  <a:lnTo>
                    <a:pt x="1705" y="1673"/>
                  </a:lnTo>
                  <a:lnTo>
                    <a:pt x="1711" y="1658"/>
                  </a:lnTo>
                  <a:lnTo>
                    <a:pt x="1716" y="1643"/>
                  </a:lnTo>
                  <a:lnTo>
                    <a:pt x="1719" y="1626"/>
                  </a:lnTo>
                  <a:lnTo>
                    <a:pt x="1721" y="1608"/>
                  </a:lnTo>
                  <a:lnTo>
                    <a:pt x="1721" y="1608"/>
                  </a:lnTo>
                  <a:lnTo>
                    <a:pt x="1725" y="1541"/>
                  </a:lnTo>
                  <a:lnTo>
                    <a:pt x="1726" y="1492"/>
                  </a:lnTo>
                  <a:lnTo>
                    <a:pt x="1726" y="1461"/>
                  </a:lnTo>
                  <a:lnTo>
                    <a:pt x="1726" y="1450"/>
                  </a:lnTo>
                  <a:lnTo>
                    <a:pt x="1761" y="1435"/>
                  </a:lnTo>
                  <a:lnTo>
                    <a:pt x="1761" y="1435"/>
                  </a:lnTo>
                  <a:lnTo>
                    <a:pt x="1726" y="1345"/>
                  </a:lnTo>
                  <a:lnTo>
                    <a:pt x="1699" y="1282"/>
                  </a:lnTo>
                  <a:lnTo>
                    <a:pt x="1689" y="1258"/>
                  </a:lnTo>
                  <a:lnTo>
                    <a:pt x="1682" y="1246"/>
                  </a:lnTo>
                  <a:lnTo>
                    <a:pt x="1682" y="1246"/>
                  </a:lnTo>
                  <a:lnTo>
                    <a:pt x="1666" y="1229"/>
                  </a:lnTo>
                  <a:lnTo>
                    <a:pt x="1652" y="1215"/>
                  </a:lnTo>
                  <a:lnTo>
                    <a:pt x="1637" y="1196"/>
                  </a:lnTo>
                  <a:lnTo>
                    <a:pt x="1619" y="1175"/>
                  </a:lnTo>
                  <a:lnTo>
                    <a:pt x="1599" y="1148"/>
                  </a:lnTo>
                  <a:lnTo>
                    <a:pt x="1576" y="1116"/>
                  </a:lnTo>
                  <a:lnTo>
                    <a:pt x="1553" y="1077"/>
                  </a:lnTo>
                  <a:lnTo>
                    <a:pt x="1553" y="1077"/>
                  </a:lnTo>
                  <a:lnTo>
                    <a:pt x="1529" y="1039"/>
                  </a:lnTo>
                  <a:lnTo>
                    <a:pt x="1506" y="1003"/>
                  </a:lnTo>
                  <a:lnTo>
                    <a:pt x="1462" y="941"/>
                  </a:lnTo>
                  <a:lnTo>
                    <a:pt x="1425" y="887"/>
                  </a:lnTo>
                  <a:lnTo>
                    <a:pt x="1408" y="862"/>
                  </a:lnTo>
                  <a:lnTo>
                    <a:pt x="1394" y="839"/>
                  </a:lnTo>
                  <a:lnTo>
                    <a:pt x="1394" y="839"/>
                  </a:lnTo>
                  <a:lnTo>
                    <a:pt x="1377" y="809"/>
                  </a:lnTo>
                  <a:lnTo>
                    <a:pt x="1352" y="769"/>
                  </a:lnTo>
                  <a:lnTo>
                    <a:pt x="1293" y="676"/>
                  </a:lnTo>
                  <a:lnTo>
                    <a:pt x="1216" y="561"/>
                  </a:lnTo>
                  <a:lnTo>
                    <a:pt x="1216" y="561"/>
                  </a:lnTo>
                  <a:lnTo>
                    <a:pt x="1201" y="545"/>
                  </a:lnTo>
                  <a:lnTo>
                    <a:pt x="1164" y="506"/>
                  </a:lnTo>
                  <a:lnTo>
                    <a:pt x="1142" y="485"/>
                  </a:lnTo>
                  <a:lnTo>
                    <a:pt x="1119" y="464"/>
                  </a:lnTo>
                  <a:lnTo>
                    <a:pt x="1099" y="448"/>
                  </a:lnTo>
                  <a:lnTo>
                    <a:pt x="1089" y="442"/>
                  </a:lnTo>
                  <a:lnTo>
                    <a:pt x="1082" y="437"/>
                  </a:lnTo>
                  <a:lnTo>
                    <a:pt x="1082" y="437"/>
                  </a:lnTo>
                  <a:lnTo>
                    <a:pt x="1067" y="430"/>
                  </a:lnTo>
                  <a:lnTo>
                    <a:pt x="1054" y="425"/>
                  </a:lnTo>
                  <a:lnTo>
                    <a:pt x="1041" y="422"/>
                  </a:lnTo>
                  <a:lnTo>
                    <a:pt x="1030" y="419"/>
                  </a:lnTo>
                  <a:lnTo>
                    <a:pt x="1014" y="417"/>
                  </a:lnTo>
                  <a:lnTo>
                    <a:pt x="1008" y="417"/>
                  </a:lnTo>
                  <a:lnTo>
                    <a:pt x="1008" y="417"/>
                  </a:lnTo>
                  <a:lnTo>
                    <a:pt x="1000" y="406"/>
                  </a:lnTo>
                  <a:lnTo>
                    <a:pt x="995" y="398"/>
                  </a:lnTo>
                  <a:lnTo>
                    <a:pt x="993" y="392"/>
                  </a:lnTo>
                  <a:lnTo>
                    <a:pt x="993" y="392"/>
                  </a:lnTo>
                  <a:lnTo>
                    <a:pt x="997" y="382"/>
                  </a:lnTo>
                  <a:lnTo>
                    <a:pt x="1004" y="366"/>
                  </a:lnTo>
                  <a:lnTo>
                    <a:pt x="1010" y="347"/>
                  </a:lnTo>
                  <a:lnTo>
                    <a:pt x="1013" y="339"/>
                  </a:lnTo>
                  <a:lnTo>
                    <a:pt x="1013" y="332"/>
                  </a:lnTo>
                  <a:lnTo>
                    <a:pt x="1013" y="332"/>
                  </a:lnTo>
                  <a:lnTo>
                    <a:pt x="1011" y="311"/>
                  </a:lnTo>
                  <a:lnTo>
                    <a:pt x="1013" y="279"/>
                  </a:lnTo>
                  <a:lnTo>
                    <a:pt x="1011" y="247"/>
                  </a:lnTo>
                  <a:lnTo>
                    <a:pt x="1010" y="233"/>
                  </a:lnTo>
                  <a:lnTo>
                    <a:pt x="1008" y="223"/>
                  </a:lnTo>
                  <a:lnTo>
                    <a:pt x="1008" y="223"/>
                  </a:lnTo>
                  <a:lnTo>
                    <a:pt x="994" y="180"/>
                  </a:lnTo>
                  <a:lnTo>
                    <a:pt x="982" y="149"/>
                  </a:lnTo>
                  <a:lnTo>
                    <a:pt x="973" y="130"/>
                  </a:lnTo>
                  <a:lnTo>
                    <a:pt x="963" y="109"/>
                  </a:lnTo>
                  <a:lnTo>
                    <a:pt x="963" y="109"/>
                  </a:lnTo>
                  <a:lnTo>
                    <a:pt x="953" y="90"/>
                  </a:lnTo>
                  <a:lnTo>
                    <a:pt x="947" y="75"/>
                  </a:lnTo>
                  <a:lnTo>
                    <a:pt x="940" y="58"/>
                  </a:lnTo>
                  <a:lnTo>
                    <a:pt x="937" y="53"/>
                  </a:lnTo>
                  <a:lnTo>
                    <a:pt x="933" y="49"/>
                  </a:lnTo>
                  <a:lnTo>
                    <a:pt x="930" y="47"/>
                  </a:lnTo>
                  <a:lnTo>
                    <a:pt x="923" y="44"/>
                  </a:lnTo>
                  <a:lnTo>
                    <a:pt x="923" y="44"/>
                  </a:lnTo>
                  <a:lnTo>
                    <a:pt x="902" y="36"/>
                  </a:lnTo>
                  <a:lnTo>
                    <a:pt x="876" y="22"/>
                  </a:lnTo>
                  <a:lnTo>
                    <a:pt x="839" y="5"/>
                  </a:lnTo>
                  <a:lnTo>
                    <a:pt x="839" y="5"/>
                  </a:lnTo>
                  <a:lnTo>
                    <a:pt x="833" y="3"/>
                  </a:lnTo>
                  <a:lnTo>
                    <a:pt x="824" y="2"/>
                  </a:lnTo>
                  <a:lnTo>
                    <a:pt x="805" y="0"/>
                  </a:lnTo>
                  <a:lnTo>
                    <a:pt x="805" y="0"/>
                  </a:lnTo>
                  <a:lnTo>
                    <a:pt x="800" y="0"/>
                  </a:lnTo>
                  <a:lnTo>
                    <a:pt x="792" y="0"/>
                  </a:lnTo>
                  <a:lnTo>
                    <a:pt x="777" y="1"/>
                  </a:lnTo>
                  <a:lnTo>
                    <a:pt x="760" y="3"/>
                  </a:lnTo>
                  <a:lnTo>
                    <a:pt x="745" y="5"/>
                  </a:lnTo>
                  <a:lnTo>
                    <a:pt x="745" y="5"/>
                  </a:lnTo>
                  <a:lnTo>
                    <a:pt x="718" y="3"/>
                  </a:lnTo>
                  <a:lnTo>
                    <a:pt x="710" y="3"/>
                  </a:lnTo>
                  <a:lnTo>
                    <a:pt x="705" y="5"/>
                  </a:lnTo>
                  <a:lnTo>
                    <a:pt x="699" y="7"/>
                  </a:lnTo>
                  <a:lnTo>
                    <a:pt x="695" y="10"/>
                  </a:lnTo>
                  <a:lnTo>
                    <a:pt x="695" y="10"/>
                  </a:lnTo>
                  <a:lnTo>
                    <a:pt x="687" y="17"/>
                  </a:lnTo>
                  <a:lnTo>
                    <a:pt x="677" y="23"/>
                  </a:lnTo>
                  <a:lnTo>
                    <a:pt x="666" y="29"/>
                  </a:lnTo>
                  <a:lnTo>
                    <a:pt x="666" y="29"/>
                  </a:lnTo>
                  <a:lnTo>
                    <a:pt x="661" y="28"/>
                  </a:lnTo>
                  <a:lnTo>
                    <a:pt x="651" y="28"/>
                  </a:lnTo>
                  <a:lnTo>
                    <a:pt x="645" y="28"/>
                  </a:lnTo>
                  <a:lnTo>
                    <a:pt x="637" y="29"/>
                  </a:lnTo>
                  <a:lnTo>
                    <a:pt x="631" y="32"/>
                  </a:lnTo>
                  <a:lnTo>
                    <a:pt x="626" y="34"/>
                  </a:lnTo>
                  <a:lnTo>
                    <a:pt x="626" y="34"/>
                  </a:lnTo>
                  <a:lnTo>
                    <a:pt x="612" y="44"/>
                  </a:lnTo>
                  <a:lnTo>
                    <a:pt x="608" y="49"/>
                  </a:lnTo>
                  <a:lnTo>
                    <a:pt x="601" y="59"/>
                  </a:lnTo>
                  <a:lnTo>
                    <a:pt x="601" y="59"/>
                  </a:lnTo>
                  <a:lnTo>
                    <a:pt x="599" y="65"/>
                  </a:lnTo>
                  <a:lnTo>
                    <a:pt x="596" y="70"/>
                  </a:lnTo>
                  <a:lnTo>
                    <a:pt x="596" y="80"/>
                  </a:lnTo>
                  <a:lnTo>
                    <a:pt x="595" y="85"/>
                  </a:lnTo>
                  <a:lnTo>
                    <a:pt x="594" y="91"/>
                  </a:lnTo>
                  <a:lnTo>
                    <a:pt x="591" y="96"/>
                  </a:lnTo>
                  <a:lnTo>
                    <a:pt x="586" y="104"/>
                  </a:lnTo>
                  <a:lnTo>
                    <a:pt x="586" y="104"/>
                  </a:lnTo>
                  <a:lnTo>
                    <a:pt x="579" y="116"/>
                  </a:lnTo>
                  <a:lnTo>
                    <a:pt x="577" y="124"/>
                  </a:lnTo>
                  <a:lnTo>
                    <a:pt x="577" y="127"/>
                  </a:lnTo>
                  <a:lnTo>
                    <a:pt x="577" y="129"/>
                  </a:lnTo>
                  <a:lnTo>
                    <a:pt x="577" y="129"/>
                  </a:lnTo>
                  <a:lnTo>
                    <a:pt x="591" y="126"/>
                  </a:lnTo>
                  <a:lnTo>
                    <a:pt x="600" y="125"/>
                  </a:lnTo>
                  <a:lnTo>
                    <a:pt x="601" y="126"/>
                  </a:lnTo>
                  <a:lnTo>
                    <a:pt x="601" y="129"/>
                  </a:lnTo>
                  <a:lnTo>
                    <a:pt x="601" y="129"/>
                  </a:lnTo>
                  <a:close/>
                  <a:moveTo>
                    <a:pt x="562" y="178"/>
                  </a:moveTo>
                  <a:lnTo>
                    <a:pt x="562" y="178"/>
                  </a:lnTo>
                  <a:lnTo>
                    <a:pt x="563" y="178"/>
                  </a:lnTo>
                  <a:lnTo>
                    <a:pt x="565" y="177"/>
                  </a:lnTo>
                  <a:lnTo>
                    <a:pt x="570" y="173"/>
                  </a:lnTo>
                  <a:lnTo>
                    <a:pt x="570" y="173"/>
                  </a:lnTo>
                  <a:lnTo>
                    <a:pt x="563" y="176"/>
                  </a:lnTo>
                  <a:lnTo>
                    <a:pt x="562" y="177"/>
                  </a:lnTo>
                  <a:lnTo>
                    <a:pt x="562" y="178"/>
                  </a:lnTo>
                  <a:lnTo>
                    <a:pt x="562" y="17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D12E819-7884-48D1-AA2A-72D278FD9307}"/>
                </a:ext>
              </a:extLst>
            </p:cNvPr>
            <p:cNvSpPr/>
            <p:nvPr/>
          </p:nvSpPr>
          <p:spPr bwMode="auto">
            <a:xfrm>
              <a:off x="6735367" y="4674157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2225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テレワーク中の男性のシルエット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AA32C0-3A86-4D7A-8C15-9785DD3A7610}"/>
              </a:ext>
            </a:extLst>
          </p:cNvPr>
          <p:cNvGrpSpPr/>
          <p:nvPr/>
        </p:nvGrpSpPr>
        <p:grpSpPr>
          <a:xfrm>
            <a:off x="902396" y="1027717"/>
            <a:ext cx="2099030" cy="2366590"/>
            <a:chOff x="342899" y="276225"/>
            <a:chExt cx="2817454" cy="317658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9E2BE71-72E2-4901-A694-C26ADAD35D73}"/>
                </a:ext>
              </a:extLst>
            </p:cNvPr>
            <p:cNvGrpSpPr/>
            <p:nvPr/>
          </p:nvGrpSpPr>
          <p:grpSpPr>
            <a:xfrm flipH="1">
              <a:off x="342899" y="726997"/>
              <a:ext cx="1627491" cy="1032215"/>
              <a:chOff x="5071922" y="1605976"/>
              <a:chExt cx="854734" cy="542104"/>
            </a:xfrm>
          </p:grpSpPr>
          <p:sp>
            <p:nvSpPr>
              <p:cNvPr id="7" name="Freeform 8">
                <a:extLst>
                  <a:ext uri="{FF2B5EF4-FFF2-40B4-BE49-F238E27FC236}">
                    <a16:creationId xmlns:a16="http://schemas.microsoft.com/office/drawing/2014/main" id="{92ACC4C6-B7F4-4B08-90F4-4E6146832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13">
                <a:extLst>
                  <a:ext uri="{FF2B5EF4-FFF2-40B4-BE49-F238E27FC236}">
                    <a16:creationId xmlns:a16="http://schemas.microsoft.com/office/drawing/2014/main" id="{E962DF0A-BECD-4D09-855A-EECDEFB49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5727B097-FA6C-4121-90B4-2AB0833577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183" y="276225"/>
              <a:ext cx="1681036" cy="3176588"/>
            </a:xfrm>
            <a:custGeom>
              <a:avLst/>
              <a:gdLst>
                <a:gd name="T0" fmla="*/ 605 w 1151"/>
                <a:gd name="T1" fmla="*/ 282 h 2175"/>
                <a:gd name="T2" fmla="*/ 585 w 1151"/>
                <a:gd name="T3" fmla="*/ 359 h 2175"/>
                <a:gd name="T4" fmla="*/ 608 w 1151"/>
                <a:gd name="T5" fmla="*/ 380 h 2175"/>
                <a:gd name="T6" fmla="*/ 633 w 1151"/>
                <a:gd name="T7" fmla="*/ 421 h 2175"/>
                <a:gd name="T8" fmla="*/ 644 w 1151"/>
                <a:gd name="T9" fmla="*/ 472 h 2175"/>
                <a:gd name="T10" fmla="*/ 756 w 1151"/>
                <a:gd name="T11" fmla="*/ 485 h 2175"/>
                <a:gd name="T12" fmla="*/ 741 w 1151"/>
                <a:gd name="T13" fmla="*/ 526 h 2175"/>
                <a:gd name="T14" fmla="*/ 649 w 1151"/>
                <a:gd name="T15" fmla="*/ 590 h 2175"/>
                <a:gd name="T16" fmla="*/ 544 w 1151"/>
                <a:gd name="T17" fmla="*/ 772 h 2175"/>
                <a:gd name="T18" fmla="*/ 405 w 1151"/>
                <a:gd name="T19" fmla="*/ 854 h 2175"/>
                <a:gd name="T20" fmla="*/ 279 w 1151"/>
                <a:gd name="T21" fmla="*/ 822 h 2175"/>
                <a:gd name="T22" fmla="*/ 213 w 1151"/>
                <a:gd name="T23" fmla="*/ 845 h 2175"/>
                <a:gd name="T24" fmla="*/ 338 w 1151"/>
                <a:gd name="T25" fmla="*/ 880 h 2175"/>
                <a:gd name="T26" fmla="*/ 297 w 1151"/>
                <a:gd name="T27" fmla="*/ 884 h 2175"/>
                <a:gd name="T28" fmla="*/ 247 w 1151"/>
                <a:gd name="T29" fmla="*/ 878 h 2175"/>
                <a:gd name="T30" fmla="*/ 144 w 1151"/>
                <a:gd name="T31" fmla="*/ 842 h 2175"/>
                <a:gd name="T32" fmla="*/ 95 w 1151"/>
                <a:gd name="T33" fmla="*/ 849 h 2175"/>
                <a:gd name="T34" fmla="*/ 135 w 1151"/>
                <a:gd name="T35" fmla="*/ 870 h 2175"/>
                <a:gd name="T36" fmla="*/ 71 w 1151"/>
                <a:gd name="T37" fmla="*/ 885 h 2175"/>
                <a:gd name="T38" fmla="*/ 125 w 1151"/>
                <a:gd name="T39" fmla="*/ 905 h 2175"/>
                <a:gd name="T40" fmla="*/ 168 w 1151"/>
                <a:gd name="T41" fmla="*/ 974 h 2175"/>
                <a:gd name="T42" fmla="*/ 245 w 1151"/>
                <a:gd name="T43" fmla="*/ 1017 h 2175"/>
                <a:gd name="T44" fmla="*/ 425 w 1151"/>
                <a:gd name="T45" fmla="*/ 1085 h 2175"/>
                <a:gd name="T46" fmla="*/ 589 w 1151"/>
                <a:gd name="T47" fmla="*/ 1111 h 2175"/>
                <a:gd name="T48" fmla="*/ 551 w 1151"/>
                <a:gd name="T49" fmla="*/ 1219 h 2175"/>
                <a:gd name="T50" fmla="*/ 392 w 1151"/>
                <a:gd name="T51" fmla="*/ 1290 h 2175"/>
                <a:gd name="T52" fmla="*/ 289 w 1151"/>
                <a:gd name="T53" fmla="*/ 1367 h 2175"/>
                <a:gd name="T54" fmla="*/ 76 w 1151"/>
                <a:gd name="T55" fmla="*/ 1394 h 2175"/>
                <a:gd name="T56" fmla="*/ 9 w 1151"/>
                <a:gd name="T57" fmla="*/ 1508 h 2175"/>
                <a:gd name="T58" fmla="*/ 140 w 1151"/>
                <a:gd name="T59" fmla="*/ 1837 h 2175"/>
                <a:gd name="T60" fmla="*/ 201 w 1151"/>
                <a:gd name="T61" fmla="*/ 1990 h 2175"/>
                <a:gd name="T62" fmla="*/ 119 w 1151"/>
                <a:gd name="T63" fmla="*/ 2059 h 2175"/>
                <a:gd name="T64" fmla="*/ 48 w 1151"/>
                <a:gd name="T65" fmla="*/ 2073 h 2175"/>
                <a:gd name="T66" fmla="*/ 15 w 1151"/>
                <a:gd name="T67" fmla="*/ 2143 h 2175"/>
                <a:gd name="T68" fmla="*/ 43 w 1151"/>
                <a:gd name="T69" fmla="*/ 2175 h 2175"/>
                <a:gd name="T70" fmla="*/ 457 w 1151"/>
                <a:gd name="T71" fmla="*/ 2146 h 2175"/>
                <a:gd name="T72" fmla="*/ 419 w 1151"/>
                <a:gd name="T73" fmla="*/ 2090 h 2175"/>
                <a:gd name="T74" fmla="*/ 380 w 1151"/>
                <a:gd name="T75" fmla="*/ 2031 h 2175"/>
                <a:gd name="T76" fmla="*/ 374 w 1151"/>
                <a:gd name="T77" fmla="*/ 1991 h 2175"/>
                <a:gd name="T78" fmla="*/ 339 w 1151"/>
                <a:gd name="T79" fmla="*/ 1816 h 2175"/>
                <a:gd name="T80" fmla="*/ 356 w 1151"/>
                <a:gd name="T81" fmla="*/ 1635 h 2175"/>
                <a:gd name="T82" fmla="*/ 413 w 1151"/>
                <a:gd name="T83" fmla="*/ 1692 h 2175"/>
                <a:gd name="T84" fmla="*/ 434 w 1151"/>
                <a:gd name="T85" fmla="*/ 1901 h 2175"/>
                <a:gd name="T86" fmla="*/ 377 w 1151"/>
                <a:gd name="T87" fmla="*/ 1929 h 2175"/>
                <a:gd name="T88" fmla="*/ 487 w 1151"/>
                <a:gd name="T89" fmla="*/ 2007 h 2175"/>
                <a:gd name="T90" fmla="*/ 576 w 1151"/>
                <a:gd name="T91" fmla="*/ 1994 h 2175"/>
                <a:gd name="T92" fmla="*/ 551 w 1151"/>
                <a:gd name="T93" fmla="*/ 1872 h 2175"/>
                <a:gd name="T94" fmla="*/ 560 w 1151"/>
                <a:gd name="T95" fmla="*/ 1683 h 2175"/>
                <a:gd name="T96" fmla="*/ 964 w 1151"/>
                <a:gd name="T97" fmla="*/ 1667 h 2175"/>
                <a:gd name="T98" fmla="*/ 1078 w 1151"/>
                <a:gd name="T99" fmla="*/ 1532 h 2175"/>
                <a:gd name="T100" fmla="*/ 1098 w 1151"/>
                <a:gd name="T101" fmla="*/ 1500 h 2175"/>
                <a:gd name="T102" fmla="*/ 1146 w 1151"/>
                <a:gd name="T103" fmla="*/ 1439 h 2175"/>
                <a:gd name="T104" fmla="*/ 1098 w 1151"/>
                <a:gd name="T105" fmla="*/ 1082 h 2175"/>
                <a:gd name="T106" fmla="*/ 1115 w 1151"/>
                <a:gd name="T107" fmla="*/ 684 h 2175"/>
                <a:gd name="T108" fmla="*/ 1070 w 1151"/>
                <a:gd name="T109" fmla="*/ 510 h 2175"/>
                <a:gd name="T110" fmla="*/ 996 w 1151"/>
                <a:gd name="T111" fmla="*/ 328 h 2175"/>
                <a:gd name="T112" fmla="*/ 979 w 1151"/>
                <a:gd name="T113" fmla="*/ 165 h 2175"/>
                <a:gd name="T114" fmla="*/ 914 w 1151"/>
                <a:gd name="T115" fmla="*/ 32 h 2175"/>
                <a:gd name="T116" fmla="*/ 816 w 1151"/>
                <a:gd name="T117" fmla="*/ 2 h 2175"/>
                <a:gd name="T118" fmla="*/ 676 w 1151"/>
                <a:gd name="T119" fmla="*/ 15 h 2175"/>
                <a:gd name="T120" fmla="*/ 587 w 1151"/>
                <a:gd name="T121" fmla="*/ 51 h 2175"/>
                <a:gd name="T122" fmla="*/ 585 w 1151"/>
                <a:gd name="T123" fmla="*/ 145 h 2175"/>
                <a:gd name="T124" fmla="*/ 320 w 1151"/>
                <a:gd name="T125" fmla="*/ 92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51" h="2175">
                  <a:moveTo>
                    <a:pt x="617" y="196"/>
                  </a:moveTo>
                  <a:lnTo>
                    <a:pt x="617" y="196"/>
                  </a:lnTo>
                  <a:lnTo>
                    <a:pt x="613" y="201"/>
                  </a:lnTo>
                  <a:lnTo>
                    <a:pt x="606" y="215"/>
                  </a:lnTo>
                  <a:lnTo>
                    <a:pt x="602" y="222"/>
                  </a:lnTo>
                  <a:lnTo>
                    <a:pt x="598" y="231"/>
                  </a:lnTo>
                  <a:lnTo>
                    <a:pt x="596" y="238"/>
                  </a:lnTo>
                  <a:lnTo>
                    <a:pt x="596" y="246"/>
                  </a:lnTo>
                  <a:lnTo>
                    <a:pt x="596" y="246"/>
                  </a:lnTo>
                  <a:lnTo>
                    <a:pt x="601" y="268"/>
                  </a:lnTo>
                  <a:lnTo>
                    <a:pt x="605" y="282"/>
                  </a:lnTo>
                  <a:lnTo>
                    <a:pt x="605" y="282"/>
                  </a:lnTo>
                  <a:lnTo>
                    <a:pt x="606" y="294"/>
                  </a:lnTo>
                  <a:lnTo>
                    <a:pt x="606" y="303"/>
                  </a:lnTo>
                  <a:lnTo>
                    <a:pt x="605" y="310"/>
                  </a:lnTo>
                  <a:lnTo>
                    <a:pt x="605" y="310"/>
                  </a:lnTo>
                  <a:lnTo>
                    <a:pt x="601" y="322"/>
                  </a:lnTo>
                  <a:lnTo>
                    <a:pt x="593" y="334"/>
                  </a:lnTo>
                  <a:lnTo>
                    <a:pt x="587" y="346"/>
                  </a:lnTo>
                  <a:lnTo>
                    <a:pt x="585" y="355"/>
                  </a:lnTo>
                  <a:lnTo>
                    <a:pt x="585" y="355"/>
                  </a:lnTo>
                  <a:lnTo>
                    <a:pt x="585" y="359"/>
                  </a:lnTo>
                  <a:lnTo>
                    <a:pt x="586" y="361"/>
                  </a:lnTo>
                  <a:lnTo>
                    <a:pt x="591" y="366"/>
                  </a:lnTo>
                  <a:lnTo>
                    <a:pt x="601" y="372"/>
                  </a:lnTo>
                  <a:lnTo>
                    <a:pt x="601" y="372"/>
                  </a:lnTo>
                  <a:lnTo>
                    <a:pt x="601" y="372"/>
                  </a:lnTo>
                  <a:lnTo>
                    <a:pt x="602" y="372"/>
                  </a:lnTo>
                  <a:lnTo>
                    <a:pt x="603" y="370"/>
                  </a:lnTo>
                  <a:lnTo>
                    <a:pt x="605" y="370"/>
                  </a:lnTo>
                  <a:lnTo>
                    <a:pt x="606" y="371"/>
                  </a:lnTo>
                  <a:lnTo>
                    <a:pt x="608" y="380"/>
                  </a:lnTo>
                  <a:lnTo>
                    <a:pt x="608" y="380"/>
                  </a:lnTo>
                  <a:lnTo>
                    <a:pt x="613" y="397"/>
                  </a:lnTo>
                  <a:lnTo>
                    <a:pt x="616" y="402"/>
                  </a:lnTo>
                  <a:lnTo>
                    <a:pt x="621" y="408"/>
                  </a:lnTo>
                  <a:lnTo>
                    <a:pt x="621" y="408"/>
                  </a:lnTo>
                  <a:lnTo>
                    <a:pt x="623" y="412"/>
                  </a:lnTo>
                  <a:lnTo>
                    <a:pt x="626" y="413"/>
                  </a:lnTo>
                  <a:lnTo>
                    <a:pt x="631" y="413"/>
                  </a:lnTo>
                  <a:lnTo>
                    <a:pt x="632" y="413"/>
                  </a:lnTo>
                  <a:lnTo>
                    <a:pt x="632" y="415"/>
                  </a:lnTo>
                  <a:lnTo>
                    <a:pt x="633" y="421"/>
                  </a:lnTo>
                  <a:lnTo>
                    <a:pt x="633" y="421"/>
                  </a:lnTo>
                  <a:lnTo>
                    <a:pt x="633" y="425"/>
                  </a:lnTo>
                  <a:lnTo>
                    <a:pt x="632" y="427"/>
                  </a:lnTo>
                  <a:lnTo>
                    <a:pt x="631" y="427"/>
                  </a:lnTo>
                  <a:lnTo>
                    <a:pt x="629" y="427"/>
                  </a:lnTo>
                  <a:lnTo>
                    <a:pt x="629" y="428"/>
                  </a:lnTo>
                  <a:lnTo>
                    <a:pt x="633" y="437"/>
                  </a:lnTo>
                  <a:lnTo>
                    <a:pt x="633" y="437"/>
                  </a:lnTo>
                  <a:lnTo>
                    <a:pt x="637" y="449"/>
                  </a:lnTo>
                  <a:lnTo>
                    <a:pt x="639" y="458"/>
                  </a:lnTo>
                  <a:lnTo>
                    <a:pt x="642" y="467"/>
                  </a:lnTo>
                  <a:lnTo>
                    <a:pt x="644" y="472"/>
                  </a:lnTo>
                  <a:lnTo>
                    <a:pt x="649" y="478"/>
                  </a:lnTo>
                  <a:lnTo>
                    <a:pt x="649" y="478"/>
                  </a:lnTo>
                  <a:lnTo>
                    <a:pt x="655" y="484"/>
                  </a:lnTo>
                  <a:lnTo>
                    <a:pt x="662" y="487"/>
                  </a:lnTo>
                  <a:lnTo>
                    <a:pt x="668" y="489"/>
                  </a:lnTo>
                  <a:lnTo>
                    <a:pt x="675" y="489"/>
                  </a:lnTo>
                  <a:lnTo>
                    <a:pt x="693" y="488"/>
                  </a:lnTo>
                  <a:lnTo>
                    <a:pt x="715" y="487"/>
                  </a:lnTo>
                  <a:lnTo>
                    <a:pt x="715" y="487"/>
                  </a:lnTo>
                  <a:lnTo>
                    <a:pt x="737" y="485"/>
                  </a:lnTo>
                  <a:lnTo>
                    <a:pt x="756" y="485"/>
                  </a:lnTo>
                  <a:lnTo>
                    <a:pt x="763" y="485"/>
                  </a:lnTo>
                  <a:lnTo>
                    <a:pt x="768" y="485"/>
                  </a:lnTo>
                  <a:lnTo>
                    <a:pt x="771" y="488"/>
                  </a:lnTo>
                  <a:lnTo>
                    <a:pt x="772" y="490"/>
                  </a:lnTo>
                  <a:lnTo>
                    <a:pt x="772" y="490"/>
                  </a:lnTo>
                  <a:lnTo>
                    <a:pt x="771" y="494"/>
                  </a:lnTo>
                  <a:lnTo>
                    <a:pt x="767" y="500"/>
                  </a:lnTo>
                  <a:lnTo>
                    <a:pt x="763" y="505"/>
                  </a:lnTo>
                  <a:lnTo>
                    <a:pt x="757" y="513"/>
                  </a:lnTo>
                  <a:lnTo>
                    <a:pt x="750" y="519"/>
                  </a:lnTo>
                  <a:lnTo>
                    <a:pt x="741" y="526"/>
                  </a:lnTo>
                  <a:lnTo>
                    <a:pt x="730" y="533"/>
                  </a:lnTo>
                  <a:lnTo>
                    <a:pt x="719" y="540"/>
                  </a:lnTo>
                  <a:lnTo>
                    <a:pt x="719" y="540"/>
                  </a:lnTo>
                  <a:lnTo>
                    <a:pt x="696" y="550"/>
                  </a:lnTo>
                  <a:lnTo>
                    <a:pt x="676" y="557"/>
                  </a:lnTo>
                  <a:lnTo>
                    <a:pt x="669" y="561"/>
                  </a:lnTo>
                  <a:lnTo>
                    <a:pt x="663" y="566"/>
                  </a:lnTo>
                  <a:lnTo>
                    <a:pt x="658" y="572"/>
                  </a:lnTo>
                  <a:lnTo>
                    <a:pt x="653" y="580"/>
                  </a:lnTo>
                  <a:lnTo>
                    <a:pt x="653" y="580"/>
                  </a:lnTo>
                  <a:lnTo>
                    <a:pt x="649" y="590"/>
                  </a:lnTo>
                  <a:lnTo>
                    <a:pt x="643" y="601"/>
                  </a:lnTo>
                  <a:lnTo>
                    <a:pt x="626" y="627"/>
                  </a:lnTo>
                  <a:lnTo>
                    <a:pt x="608" y="653"/>
                  </a:lnTo>
                  <a:lnTo>
                    <a:pt x="602" y="667"/>
                  </a:lnTo>
                  <a:lnTo>
                    <a:pt x="596" y="678"/>
                  </a:lnTo>
                  <a:lnTo>
                    <a:pt x="596" y="678"/>
                  </a:lnTo>
                  <a:lnTo>
                    <a:pt x="591" y="690"/>
                  </a:lnTo>
                  <a:lnTo>
                    <a:pt x="586" y="703"/>
                  </a:lnTo>
                  <a:lnTo>
                    <a:pt x="571" y="729"/>
                  </a:lnTo>
                  <a:lnTo>
                    <a:pt x="544" y="772"/>
                  </a:lnTo>
                  <a:lnTo>
                    <a:pt x="544" y="772"/>
                  </a:lnTo>
                  <a:lnTo>
                    <a:pt x="536" y="782"/>
                  </a:lnTo>
                  <a:lnTo>
                    <a:pt x="528" y="792"/>
                  </a:lnTo>
                  <a:lnTo>
                    <a:pt x="508" y="816"/>
                  </a:lnTo>
                  <a:lnTo>
                    <a:pt x="482" y="842"/>
                  </a:lnTo>
                  <a:lnTo>
                    <a:pt x="482" y="866"/>
                  </a:lnTo>
                  <a:lnTo>
                    <a:pt x="441" y="879"/>
                  </a:lnTo>
                  <a:lnTo>
                    <a:pt x="441" y="879"/>
                  </a:lnTo>
                  <a:lnTo>
                    <a:pt x="440" y="876"/>
                  </a:lnTo>
                  <a:lnTo>
                    <a:pt x="435" y="871"/>
                  </a:lnTo>
                  <a:lnTo>
                    <a:pt x="424" y="864"/>
                  </a:lnTo>
                  <a:lnTo>
                    <a:pt x="405" y="854"/>
                  </a:lnTo>
                  <a:lnTo>
                    <a:pt x="405" y="854"/>
                  </a:lnTo>
                  <a:lnTo>
                    <a:pt x="361" y="834"/>
                  </a:lnTo>
                  <a:lnTo>
                    <a:pt x="339" y="826"/>
                  </a:lnTo>
                  <a:lnTo>
                    <a:pt x="339" y="826"/>
                  </a:lnTo>
                  <a:lnTo>
                    <a:pt x="321" y="819"/>
                  </a:lnTo>
                  <a:lnTo>
                    <a:pt x="307" y="814"/>
                  </a:lnTo>
                  <a:lnTo>
                    <a:pt x="301" y="813"/>
                  </a:lnTo>
                  <a:lnTo>
                    <a:pt x="299" y="813"/>
                  </a:lnTo>
                  <a:lnTo>
                    <a:pt x="299" y="813"/>
                  </a:lnTo>
                  <a:lnTo>
                    <a:pt x="279" y="822"/>
                  </a:lnTo>
                  <a:lnTo>
                    <a:pt x="279" y="822"/>
                  </a:lnTo>
                  <a:lnTo>
                    <a:pt x="259" y="828"/>
                  </a:lnTo>
                  <a:lnTo>
                    <a:pt x="245" y="834"/>
                  </a:lnTo>
                  <a:lnTo>
                    <a:pt x="245" y="834"/>
                  </a:lnTo>
                  <a:lnTo>
                    <a:pt x="237" y="839"/>
                  </a:lnTo>
                  <a:lnTo>
                    <a:pt x="230" y="840"/>
                  </a:lnTo>
                  <a:lnTo>
                    <a:pt x="225" y="842"/>
                  </a:lnTo>
                  <a:lnTo>
                    <a:pt x="225" y="842"/>
                  </a:lnTo>
                  <a:lnTo>
                    <a:pt x="217" y="843"/>
                  </a:lnTo>
                  <a:lnTo>
                    <a:pt x="213" y="844"/>
                  </a:lnTo>
                  <a:lnTo>
                    <a:pt x="213" y="844"/>
                  </a:lnTo>
                  <a:lnTo>
                    <a:pt x="213" y="845"/>
                  </a:lnTo>
                  <a:lnTo>
                    <a:pt x="213" y="845"/>
                  </a:lnTo>
                  <a:lnTo>
                    <a:pt x="216" y="849"/>
                  </a:lnTo>
                  <a:lnTo>
                    <a:pt x="219" y="852"/>
                  </a:lnTo>
                  <a:lnTo>
                    <a:pt x="228" y="853"/>
                  </a:lnTo>
                  <a:lnTo>
                    <a:pt x="242" y="854"/>
                  </a:lnTo>
                  <a:lnTo>
                    <a:pt x="242" y="854"/>
                  </a:lnTo>
                  <a:lnTo>
                    <a:pt x="258" y="857"/>
                  </a:lnTo>
                  <a:lnTo>
                    <a:pt x="275" y="860"/>
                  </a:lnTo>
                  <a:lnTo>
                    <a:pt x="311" y="870"/>
                  </a:lnTo>
                  <a:lnTo>
                    <a:pt x="311" y="870"/>
                  </a:lnTo>
                  <a:lnTo>
                    <a:pt x="338" y="880"/>
                  </a:lnTo>
                  <a:lnTo>
                    <a:pt x="344" y="884"/>
                  </a:lnTo>
                  <a:lnTo>
                    <a:pt x="348" y="886"/>
                  </a:lnTo>
                  <a:lnTo>
                    <a:pt x="348" y="886"/>
                  </a:lnTo>
                  <a:lnTo>
                    <a:pt x="347" y="889"/>
                  </a:lnTo>
                  <a:lnTo>
                    <a:pt x="346" y="890"/>
                  </a:lnTo>
                  <a:lnTo>
                    <a:pt x="339" y="891"/>
                  </a:lnTo>
                  <a:lnTo>
                    <a:pt x="331" y="893"/>
                  </a:lnTo>
                  <a:lnTo>
                    <a:pt x="320" y="891"/>
                  </a:lnTo>
                  <a:lnTo>
                    <a:pt x="320" y="891"/>
                  </a:lnTo>
                  <a:lnTo>
                    <a:pt x="307" y="888"/>
                  </a:lnTo>
                  <a:lnTo>
                    <a:pt x="297" y="884"/>
                  </a:lnTo>
                  <a:lnTo>
                    <a:pt x="282" y="879"/>
                  </a:lnTo>
                  <a:lnTo>
                    <a:pt x="282" y="879"/>
                  </a:lnTo>
                  <a:lnTo>
                    <a:pt x="278" y="879"/>
                  </a:lnTo>
                  <a:lnTo>
                    <a:pt x="274" y="880"/>
                  </a:lnTo>
                  <a:lnTo>
                    <a:pt x="270" y="883"/>
                  </a:lnTo>
                  <a:lnTo>
                    <a:pt x="270" y="883"/>
                  </a:lnTo>
                  <a:lnTo>
                    <a:pt x="263" y="880"/>
                  </a:lnTo>
                  <a:lnTo>
                    <a:pt x="256" y="879"/>
                  </a:lnTo>
                  <a:lnTo>
                    <a:pt x="250" y="879"/>
                  </a:lnTo>
                  <a:lnTo>
                    <a:pt x="250" y="879"/>
                  </a:lnTo>
                  <a:lnTo>
                    <a:pt x="247" y="878"/>
                  </a:lnTo>
                  <a:lnTo>
                    <a:pt x="242" y="875"/>
                  </a:lnTo>
                  <a:lnTo>
                    <a:pt x="229" y="869"/>
                  </a:lnTo>
                  <a:lnTo>
                    <a:pt x="213" y="858"/>
                  </a:lnTo>
                  <a:lnTo>
                    <a:pt x="193" y="854"/>
                  </a:lnTo>
                  <a:lnTo>
                    <a:pt x="193" y="854"/>
                  </a:lnTo>
                  <a:lnTo>
                    <a:pt x="181" y="852"/>
                  </a:lnTo>
                  <a:lnTo>
                    <a:pt x="165" y="845"/>
                  </a:lnTo>
                  <a:lnTo>
                    <a:pt x="165" y="845"/>
                  </a:lnTo>
                  <a:lnTo>
                    <a:pt x="160" y="844"/>
                  </a:lnTo>
                  <a:lnTo>
                    <a:pt x="155" y="843"/>
                  </a:lnTo>
                  <a:lnTo>
                    <a:pt x="144" y="842"/>
                  </a:lnTo>
                  <a:lnTo>
                    <a:pt x="144" y="842"/>
                  </a:lnTo>
                  <a:lnTo>
                    <a:pt x="138" y="842"/>
                  </a:lnTo>
                  <a:lnTo>
                    <a:pt x="130" y="842"/>
                  </a:lnTo>
                  <a:lnTo>
                    <a:pt x="124" y="843"/>
                  </a:lnTo>
                  <a:lnTo>
                    <a:pt x="121" y="844"/>
                  </a:lnTo>
                  <a:lnTo>
                    <a:pt x="119" y="845"/>
                  </a:lnTo>
                  <a:lnTo>
                    <a:pt x="119" y="845"/>
                  </a:lnTo>
                  <a:lnTo>
                    <a:pt x="116" y="848"/>
                  </a:lnTo>
                  <a:lnTo>
                    <a:pt x="113" y="848"/>
                  </a:lnTo>
                  <a:lnTo>
                    <a:pt x="104" y="849"/>
                  </a:lnTo>
                  <a:lnTo>
                    <a:pt x="95" y="849"/>
                  </a:lnTo>
                  <a:lnTo>
                    <a:pt x="92" y="852"/>
                  </a:lnTo>
                  <a:lnTo>
                    <a:pt x="90" y="854"/>
                  </a:lnTo>
                  <a:lnTo>
                    <a:pt x="90" y="854"/>
                  </a:lnTo>
                  <a:lnTo>
                    <a:pt x="90" y="858"/>
                  </a:lnTo>
                  <a:lnTo>
                    <a:pt x="88" y="860"/>
                  </a:lnTo>
                  <a:lnTo>
                    <a:pt x="85" y="863"/>
                  </a:lnTo>
                  <a:lnTo>
                    <a:pt x="85" y="864"/>
                  </a:lnTo>
                  <a:lnTo>
                    <a:pt x="85" y="865"/>
                  </a:lnTo>
                  <a:lnTo>
                    <a:pt x="90" y="866"/>
                  </a:lnTo>
                  <a:lnTo>
                    <a:pt x="90" y="866"/>
                  </a:lnTo>
                  <a:lnTo>
                    <a:pt x="135" y="870"/>
                  </a:lnTo>
                  <a:lnTo>
                    <a:pt x="156" y="891"/>
                  </a:lnTo>
                  <a:lnTo>
                    <a:pt x="156" y="891"/>
                  </a:lnTo>
                  <a:lnTo>
                    <a:pt x="139" y="884"/>
                  </a:lnTo>
                  <a:lnTo>
                    <a:pt x="124" y="880"/>
                  </a:lnTo>
                  <a:lnTo>
                    <a:pt x="118" y="879"/>
                  </a:lnTo>
                  <a:lnTo>
                    <a:pt x="112" y="879"/>
                  </a:lnTo>
                  <a:lnTo>
                    <a:pt x="112" y="879"/>
                  </a:lnTo>
                  <a:lnTo>
                    <a:pt x="97" y="880"/>
                  </a:lnTo>
                  <a:lnTo>
                    <a:pt x="81" y="881"/>
                  </a:lnTo>
                  <a:lnTo>
                    <a:pt x="74" y="883"/>
                  </a:lnTo>
                  <a:lnTo>
                    <a:pt x="71" y="885"/>
                  </a:lnTo>
                  <a:lnTo>
                    <a:pt x="71" y="886"/>
                  </a:lnTo>
                  <a:lnTo>
                    <a:pt x="71" y="888"/>
                  </a:lnTo>
                  <a:lnTo>
                    <a:pt x="74" y="891"/>
                  </a:lnTo>
                  <a:lnTo>
                    <a:pt x="74" y="891"/>
                  </a:lnTo>
                  <a:lnTo>
                    <a:pt x="82" y="895"/>
                  </a:lnTo>
                  <a:lnTo>
                    <a:pt x="88" y="898"/>
                  </a:lnTo>
                  <a:lnTo>
                    <a:pt x="102" y="900"/>
                  </a:lnTo>
                  <a:lnTo>
                    <a:pt x="113" y="901"/>
                  </a:lnTo>
                  <a:lnTo>
                    <a:pt x="119" y="904"/>
                  </a:lnTo>
                  <a:lnTo>
                    <a:pt x="119" y="904"/>
                  </a:lnTo>
                  <a:lnTo>
                    <a:pt x="125" y="905"/>
                  </a:lnTo>
                  <a:lnTo>
                    <a:pt x="135" y="909"/>
                  </a:lnTo>
                  <a:lnTo>
                    <a:pt x="140" y="911"/>
                  </a:lnTo>
                  <a:lnTo>
                    <a:pt x="146" y="914"/>
                  </a:lnTo>
                  <a:lnTo>
                    <a:pt x="151" y="919"/>
                  </a:lnTo>
                  <a:lnTo>
                    <a:pt x="156" y="924"/>
                  </a:lnTo>
                  <a:lnTo>
                    <a:pt x="156" y="924"/>
                  </a:lnTo>
                  <a:lnTo>
                    <a:pt x="160" y="931"/>
                  </a:lnTo>
                  <a:lnTo>
                    <a:pt x="161" y="938"/>
                  </a:lnTo>
                  <a:lnTo>
                    <a:pt x="164" y="957"/>
                  </a:lnTo>
                  <a:lnTo>
                    <a:pt x="165" y="966"/>
                  </a:lnTo>
                  <a:lnTo>
                    <a:pt x="168" y="974"/>
                  </a:lnTo>
                  <a:lnTo>
                    <a:pt x="173" y="982"/>
                  </a:lnTo>
                  <a:lnTo>
                    <a:pt x="176" y="986"/>
                  </a:lnTo>
                  <a:lnTo>
                    <a:pt x="181" y="989"/>
                  </a:lnTo>
                  <a:lnTo>
                    <a:pt x="181" y="989"/>
                  </a:lnTo>
                  <a:lnTo>
                    <a:pt x="190" y="994"/>
                  </a:lnTo>
                  <a:lnTo>
                    <a:pt x="199" y="998"/>
                  </a:lnTo>
                  <a:lnTo>
                    <a:pt x="218" y="1004"/>
                  </a:lnTo>
                  <a:lnTo>
                    <a:pt x="232" y="1008"/>
                  </a:lnTo>
                  <a:lnTo>
                    <a:pt x="238" y="1009"/>
                  </a:lnTo>
                  <a:lnTo>
                    <a:pt x="238" y="1009"/>
                  </a:lnTo>
                  <a:lnTo>
                    <a:pt x="245" y="1017"/>
                  </a:lnTo>
                  <a:lnTo>
                    <a:pt x="268" y="1033"/>
                  </a:lnTo>
                  <a:lnTo>
                    <a:pt x="281" y="1043"/>
                  </a:lnTo>
                  <a:lnTo>
                    <a:pt x="297" y="1051"/>
                  </a:lnTo>
                  <a:lnTo>
                    <a:pt x="313" y="1060"/>
                  </a:lnTo>
                  <a:lnTo>
                    <a:pt x="331" y="1066"/>
                  </a:lnTo>
                  <a:lnTo>
                    <a:pt x="331" y="1066"/>
                  </a:lnTo>
                  <a:lnTo>
                    <a:pt x="365" y="1075"/>
                  </a:lnTo>
                  <a:lnTo>
                    <a:pt x="394" y="1082"/>
                  </a:lnTo>
                  <a:lnTo>
                    <a:pt x="421" y="1087"/>
                  </a:lnTo>
                  <a:lnTo>
                    <a:pt x="421" y="1087"/>
                  </a:lnTo>
                  <a:lnTo>
                    <a:pt x="425" y="1085"/>
                  </a:lnTo>
                  <a:lnTo>
                    <a:pt x="430" y="1081"/>
                  </a:lnTo>
                  <a:lnTo>
                    <a:pt x="437" y="1079"/>
                  </a:lnTo>
                  <a:lnTo>
                    <a:pt x="437" y="1079"/>
                  </a:lnTo>
                  <a:lnTo>
                    <a:pt x="444" y="1075"/>
                  </a:lnTo>
                  <a:lnTo>
                    <a:pt x="453" y="1069"/>
                  </a:lnTo>
                  <a:lnTo>
                    <a:pt x="478" y="1050"/>
                  </a:lnTo>
                  <a:lnTo>
                    <a:pt x="510" y="1025"/>
                  </a:lnTo>
                  <a:lnTo>
                    <a:pt x="535" y="1050"/>
                  </a:lnTo>
                  <a:lnTo>
                    <a:pt x="589" y="1006"/>
                  </a:lnTo>
                  <a:lnTo>
                    <a:pt x="589" y="1111"/>
                  </a:lnTo>
                  <a:lnTo>
                    <a:pt x="589" y="1111"/>
                  </a:lnTo>
                  <a:lnTo>
                    <a:pt x="589" y="1123"/>
                  </a:lnTo>
                  <a:lnTo>
                    <a:pt x="587" y="1137"/>
                  </a:lnTo>
                  <a:lnTo>
                    <a:pt x="586" y="1146"/>
                  </a:lnTo>
                  <a:lnTo>
                    <a:pt x="584" y="1154"/>
                  </a:lnTo>
                  <a:lnTo>
                    <a:pt x="579" y="1163"/>
                  </a:lnTo>
                  <a:lnTo>
                    <a:pt x="572" y="1173"/>
                  </a:lnTo>
                  <a:lnTo>
                    <a:pt x="572" y="1173"/>
                  </a:lnTo>
                  <a:lnTo>
                    <a:pt x="569" y="1178"/>
                  </a:lnTo>
                  <a:lnTo>
                    <a:pt x="565" y="1184"/>
                  </a:lnTo>
                  <a:lnTo>
                    <a:pt x="558" y="1200"/>
                  </a:lnTo>
                  <a:lnTo>
                    <a:pt x="551" y="1219"/>
                  </a:lnTo>
                  <a:lnTo>
                    <a:pt x="546" y="1238"/>
                  </a:lnTo>
                  <a:lnTo>
                    <a:pt x="538" y="1270"/>
                  </a:lnTo>
                  <a:lnTo>
                    <a:pt x="535" y="1284"/>
                  </a:lnTo>
                  <a:lnTo>
                    <a:pt x="535" y="1284"/>
                  </a:lnTo>
                  <a:lnTo>
                    <a:pt x="520" y="1282"/>
                  </a:lnTo>
                  <a:lnTo>
                    <a:pt x="483" y="1282"/>
                  </a:lnTo>
                  <a:lnTo>
                    <a:pt x="441" y="1284"/>
                  </a:lnTo>
                  <a:lnTo>
                    <a:pt x="421" y="1285"/>
                  </a:lnTo>
                  <a:lnTo>
                    <a:pt x="405" y="1287"/>
                  </a:lnTo>
                  <a:lnTo>
                    <a:pt x="405" y="1287"/>
                  </a:lnTo>
                  <a:lnTo>
                    <a:pt x="392" y="1290"/>
                  </a:lnTo>
                  <a:lnTo>
                    <a:pt x="379" y="1291"/>
                  </a:lnTo>
                  <a:lnTo>
                    <a:pt x="359" y="1291"/>
                  </a:lnTo>
                  <a:lnTo>
                    <a:pt x="351" y="1292"/>
                  </a:lnTo>
                  <a:lnTo>
                    <a:pt x="343" y="1295"/>
                  </a:lnTo>
                  <a:lnTo>
                    <a:pt x="337" y="1297"/>
                  </a:lnTo>
                  <a:lnTo>
                    <a:pt x="331" y="1303"/>
                  </a:lnTo>
                  <a:lnTo>
                    <a:pt x="331" y="1303"/>
                  </a:lnTo>
                  <a:lnTo>
                    <a:pt x="309" y="1339"/>
                  </a:lnTo>
                  <a:lnTo>
                    <a:pt x="295" y="1366"/>
                  </a:lnTo>
                  <a:lnTo>
                    <a:pt x="295" y="1366"/>
                  </a:lnTo>
                  <a:lnTo>
                    <a:pt x="289" y="1367"/>
                  </a:lnTo>
                  <a:lnTo>
                    <a:pt x="275" y="1368"/>
                  </a:lnTo>
                  <a:lnTo>
                    <a:pt x="232" y="1373"/>
                  </a:lnTo>
                  <a:lnTo>
                    <a:pt x="183" y="1375"/>
                  </a:lnTo>
                  <a:lnTo>
                    <a:pt x="147" y="1377"/>
                  </a:lnTo>
                  <a:lnTo>
                    <a:pt x="147" y="1377"/>
                  </a:lnTo>
                  <a:lnTo>
                    <a:pt x="136" y="1378"/>
                  </a:lnTo>
                  <a:lnTo>
                    <a:pt x="125" y="1379"/>
                  </a:lnTo>
                  <a:lnTo>
                    <a:pt x="102" y="1383"/>
                  </a:lnTo>
                  <a:lnTo>
                    <a:pt x="92" y="1387"/>
                  </a:lnTo>
                  <a:lnTo>
                    <a:pt x="83" y="1390"/>
                  </a:lnTo>
                  <a:lnTo>
                    <a:pt x="76" y="1394"/>
                  </a:lnTo>
                  <a:lnTo>
                    <a:pt x="71" y="1398"/>
                  </a:lnTo>
                  <a:lnTo>
                    <a:pt x="71" y="1398"/>
                  </a:lnTo>
                  <a:lnTo>
                    <a:pt x="56" y="1415"/>
                  </a:lnTo>
                  <a:lnTo>
                    <a:pt x="46" y="1429"/>
                  </a:lnTo>
                  <a:lnTo>
                    <a:pt x="36" y="1446"/>
                  </a:lnTo>
                  <a:lnTo>
                    <a:pt x="26" y="1462"/>
                  </a:lnTo>
                  <a:lnTo>
                    <a:pt x="17" y="1480"/>
                  </a:lnTo>
                  <a:lnTo>
                    <a:pt x="11" y="1495"/>
                  </a:lnTo>
                  <a:lnTo>
                    <a:pt x="10" y="1502"/>
                  </a:lnTo>
                  <a:lnTo>
                    <a:pt x="9" y="1508"/>
                  </a:lnTo>
                  <a:lnTo>
                    <a:pt x="9" y="1508"/>
                  </a:lnTo>
                  <a:lnTo>
                    <a:pt x="10" y="1514"/>
                  </a:lnTo>
                  <a:lnTo>
                    <a:pt x="12" y="1524"/>
                  </a:lnTo>
                  <a:lnTo>
                    <a:pt x="20" y="1550"/>
                  </a:lnTo>
                  <a:lnTo>
                    <a:pt x="31" y="1583"/>
                  </a:lnTo>
                  <a:lnTo>
                    <a:pt x="45" y="1619"/>
                  </a:lnTo>
                  <a:lnTo>
                    <a:pt x="74" y="1694"/>
                  </a:lnTo>
                  <a:lnTo>
                    <a:pt x="99" y="1758"/>
                  </a:lnTo>
                  <a:lnTo>
                    <a:pt x="99" y="1758"/>
                  </a:lnTo>
                  <a:lnTo>
                    <a:pt x="110" y="1783"/>
                  </a:lnTo>
                  <a:lnTo>
                    <a:pt x="124" y="1810"/>
                  </a:lnTo>
                  <a:lnTo>
                    <a:pt x="140" y="1837"/>
                  </a:lnTo>
                  <a:lnTo>
                    <a:pt x="155" y="1862"/>
                  </a:lnTo>
                  <a:lnTo>
                    <a:pt x="181" y="1906"/>
                  </a:lnTo>
                  <a:lnTo>
                    <a:pt x="190" y="1920"/>
                  </a:lnTo>
                  <a:lnTo>
                    <a:pt x="192" y="1925"/>
                  </a:lnTo>
                  <a:lnTo>
                    <a:pt x="193" y="1929"/>
                  </a:lnTo>
                  <a:lnTo>
                    <a:pt x="193" y="1929"/>
                  </a:lnTo>
                  <a:lnTo>
                    <a:pt x="193" y="1963"/>
                  </a:lnTo>
                  <a:lnTo>
                    <a:pt x="195" y="1971"/>
                  </a:lnTo>
                  <a:lnTo>
                    <a:pt x="196" y="1980"/>
                  </a:lnTo>
                  <a:lnTo>
                    <a:pt x="198" y="1986"/>
                  </a:lnTo>
                  <a:lnTo>
                    <a:pt x="201" y="1990"/>
                  </a:lnTo>
                  <a:lnTo>
                    <a:pt x="201" y="1990"/>
                  </a:lnTo>
                  <a:lnTo>
                    <a:pt x="212" y="1996"/>
                  </a:lnTo>
                  <a:lnTo>
                    <a:pt x="227" y="2002"/>
                  </a:lnTo>
                  <a:lnTo>
                    <a:pt x="245" y="2011"/>
                  </a:lnTo>
                  <a:lnTo>
                    <a:pt x="245" y="2011"/>
                  </a:lnTo>
                  <a:lnTo>
                    <a:pt x="233" y="2026"/>
                  </a:lnTo>
                  <a:lnTo>
                    <a:pt x="222" y="2037"/>
                  </a:lnTo>
                  <a:lnTo>
                    <a:pt x="217" y="2042"/>
                  </a:lnTo>
                  <a:lnTo>
                    <a:pt x="213" y="2043"/>
                  </a:lnTo>
                  <a:lnTo>
                    <a:pt x="213" y="2043"/>
                  </a:lnTo>
                  <a:lnTo>
                    <a:pt x="119" y="2059"/>
                  </a:lnTo>
                  <a:lnTo>
                    <a:pt x="119" y="2059"/>
                  </a:lnTo>
                  <a:lnTo>
                    <a:pt x="119" y="2058"/>
                  </a:lnTo>
                  <a:lnTo>
                    <a:pt x="115" y="2053"/>
                  </a:lnTo>
                  <a:lnTo>
                    <a:pt x="112" y="2052"/>
                  </a:lnTo>
                  <a:lnTo>
                    <a:pt x="108" y="2051"/>
                  </a:lnTo>
                  <a:lnTo>
                    <a:pt x="102" y="2051"/>
                  </a:lnTo>
                  <a:lnTo>
                    <a:pt x="95" y="2052"/>
                  </a:lnTo>
                  <a:lnTo>
                    <a:pt x="95" y="2052"/>
                  </a:lnTo>
                  <a:lnTo>
                    <a:pt x="84" y="2056"/>
                  </a:lnTo>
                  <a:lnTo>
                    <a:pt x="67" y="2063"/>
                  </a:lnTo>
                  <a:lnTo>
                    <a:pt x="48" y="2073"/>
                  </a:lnTo>
                  <a:lnTo>
                    <a:pt x="30" y="2086"/>
                  </a:lnTo>
                  <a:lnTo>
                    <a:pt x="21" y="2092"/>
                  </a:lnTo>
                  <a:lnTo>
                    <a:pt x="14" y="2098"/>
                  </a:lnTo>
                  <a:lnTo>
                    <a:pt x="7" y="2105"/>
                  </a:lnTo>
                  <a:lnTo>
                    <a:pt x="2" y="2112"/>
                  </a:lnTo>
                  <a:lnTo>
                    <a:pt x="0" y="2119"/>
                  </a:lnTo>
                  <a:lnTo>
                    <a:pt x="0" y="2125"/>
                  </a:lnTo>
                  <a:lnTo>
                    <a:pt x="4" y="2131"/>
                  </a:lnTo>
                  <a:lnTo>
                    <a:pt x="9" y="2138"/>
                  </a:lnTo>
                  <a:lnTo>
                    <a:pt x="9" y="2138"/>
                  </a:lnTo>
                  <a:lnTo>
                    <a:pt x="15" y="2143"/>
                  </a:lnTo>
                  <a:lnTo>
                    <a:pt x="19" y="2148"/>
                  </a:lnTo>
                  <a:lnTo>
                    <a:pt x="20" y="2153"/>
                  </a:lnTo>
                  <a:lnTo>
                    <a:pt x="19" y="2156"/>
                  </a:lnTo>
                  <a:lnTo>
                    <a:pt x="17" y="2160"/>
                  </a:lnTo>
                  <a:lnTo>
                    <a:pt x="15" y="2164"/>
                  </a:lnTo>
                  <a:lnTo>
                    <a:pt x="11" y="2169"/>
                  </a:lnTo>
                  <a:lnTo>
                    <a:pt x="11" y="2170"/>
                  </a:lnTo>
                  <a:lnTo>
                    <a:pt x="11" y="2172"/>
                  </a:lnTo>
                  <a:lnTo>
                    <a:pt x="15" y="2174"/>
                  </a:lnTo>
                  <a:lnTo>
                    <a:pt x="21" y="2174"/>
                  </a:lnTo>
                  <a:lnTo>
                    <a:pt x="43" y="2175"/>
                  </a:lnTo>
                  <a:lnTo>
                    <a:pt x="83" y="2174"/>
                  </a:lnTo>
                  <a:lnTo>
                    <a:pt x="83" y="2174"/>
                  </a:lnTo>
                  <a:lnTo>
                    <a:pt x="190" y="2170"/>
                  </a:lnTo>
                  <a:lnTo>
                    <a:pt x="299" y="2166"/>
                  </a:lnTo>
                  <a:lnTo>
                    <a:pt x="389" y="2160"/>
                  </a:lnTo>
                  <a:lnTo>
                    <a:pt x="421" y="2158"/>
                  </a:lnTo>
                  <a:lnTo>
                    <a:pt x="441" y="2154"/>
                  </a:lnTo>
                  <a:lnTo>
                    <a:pt x="441" y="2154"/>
                  </a:lnTo>
                  <a:lnTo>
                    <a:pt x="447" y="2151"/>
                  </a:lnTo>
                  <a:lnTo>
                    <a:pt x="453" y="2149"/>
                  </a:lnTo>
                  <a:lnTo>
                    <a:pt x="457" y="2146"/>
                  </a:lnTo>
                  <a:lnTo>
                    <a:pt x="461" y="2144"/>
                  </a:lnTo>
                  <a:lnTo>
                    <a:pt x="463" y="2140"/>
                  </a:lnTo>
                  <a:lnTo>
                    <a:pt x="465" y="2136"/>
                  </a:lnTo>
                  <a:lnTo>
                    <a:pt x="466" y="2130"/>
                  </a:lnTo>
                  <a:lnTo>
                    <a:pt x="465" y="2123"/>
                  </a:lnTo>
                  <a:lnTo>
                    <a:pt x="462" y="2117"/>
                  </a:lnTo>
                  <a:lnTo>
                    <a:pt x="458" y="2112"/>
                  </a:lnTo>
                  <a:lnTo>
                    <a:pt x="453" y="2109"/>
                  </a:lnTo>
                  <a:lnTo>
                    <a:pt x="453" y="2109"/>
                  </a:lnTo>
                  <a:lnTo>
                    <a:pt x="430" y="2097"/>
                  </a:lnTo>
                  <a:lnTo>
                    <a:pt x="419" y="2090"/>
                  </a:lnTo>
                  <a:lnTo>
                    <a:pt x="413" y="2088"/>
                  </a:lnTo>
                  <a:lnTo>
                    <a:pt x="413" y="2088"/>
                  </a:lnTo>
                  <a:lnTo>
                    <a:pt x="410" y="2087"/>
                  </a:lnTo>
                  <a:lnTo>
                    <a:pt x="406" y="2083"/>
                  </a:lnTo>
                  <a:lnTo>
                    <a:pt x="404" y="2079"/>
                  </a:lnTo>
                  <a:lnTo>
                    <a:pt x="400" y="2076"/>
                  </a:lnTo>
                  <a:lnTo>
                    <a:pt x="400" y="2076"/>
                  </a:lnTo>
                  <a:lnTo>
                    <a:pt x="399" y="2073"/>
                  </a:lnTo>
                  <a:lnTo>
                    <a:pt x="395" y="2068"/>
                  </a:lnTo>
                  <a:lnTo>
                    <a:pt x="389" y="2052"/>
                  </a:lnTo>
                  <a:lnTo>
                    <a:pt x="380" y="2031"/>
                  </a:lnTo>
                  <a:lnTo>
                    <a:pt x="380" y="2018"/>
                  </a:lnTo>
                  <a:lnTo>
                    <a:pt x="380" y="2018"/>
                  </a:lnTo>
                  <a:lnTo>
                    <a:pt x="382" y="2017"/>
                  </a:lnTo>
                  <a:lnTo>
                    <a:pt x="385" y="2015"/>
                  </a:lnTo>
                  <a:lnTo>
                    <a:pt x="387" y="2014"/>
                  </a:lnTo>
                  <a:lnTo>
                    <a:pt x="387" y="2011"/>
                  </a:lnTo>
                  <a:lnTo>
                    <a:pt x="387" y="2010"/>
                  </a:lnTo>
                  <a:lnTo>
                    <a:pt x="384" y="2006"/>
                  </a:lnTo>
                  <a:lnTo>
                    <a:pt x="384" y="2006"/>
                  </a:lnTo>
                  <a:lnTo>
                    <a:pt x="379" y="2000"/>
                  </a:lnTo>
                  <a:lnTo>
                    <a:pt x="374" y="1991"/>
                  </a:lnTo>
                  <a:lnTo>
                    <a:pt x="359" y="1965"/>
                  </a:lnTo>
                  <a:lnTo>
                    <a:pt x="359" y="1965"/>
                  </a:lnTo>
                  <a:lnTo>
                    <a:pt x="356" y="1955"/>
                  </a:lnTo>
                  <a:lnTo>
                    <a:pt x="352" y="1942"/>
                  </a:lnTo>
                  <a:lnTo>
                    <a:pt x="351" y="1925"/>
                  </a:lnTo>
                  <a:lnTo>
                    <a:pt x="348" y="1908"/>
                  </a:lnTo>
                  <a:lnTo>
                    <a:pt x="348" y="1876"/>
                  </a:lnTo>
                  <a:lnTo>
                    <a:pt x="348" y="1856"/>
                  </a:lnTo>
                  <a:lnTo>
                    <a:pt x="348" y="1856"/>
                  </a:lnTo>
                  <a:lnTo>
                    <a:pt x="346" y="1842"/>
                  </a:lnTo>
                  <a:lnTo>
                    <a:pt x="339" y="1816"/>
                  </a:lnTo>
                  <a:lnTo>
                    <a:pt x="321" y="1743"/>
                  </a:lnTo>
                  <a:lnTo>
                    <a:pt x="301" y="1673"/>
                  </a:lnTo>
                  <a:lnTo>
                    <a:pt x="294" y="1649"/>
                  </a:lnTo>
                  <a:lnTo>
                    <a:pt x="291" y="1639"/>
                  </a:lnTo>
                  <a:lnTo>
                    <a:pt x="291" y="1639"/>
                  </a:lnTo>
                  <a:lnTo>
                    <a:pt x="291" y="1637"/>
                  </a:lnTo>
                  <a:lnTo>
                    <a:pt x="292" y="1637"/>
                  </a:lnTo>
                  <a:lnTo>
                    <a:pt x="299" y="1636"/>
                  </a:lnTo>
                  <a:lnTo>
                    <a:pt x="322" y="1635"/>
                  </a:lnTo>
                  <a:lnTo>
                    <a:pt x="356" y="1635"/>
                  </a:lnTo>
                  <a:lnTo>
                    <a:pt x="356" y="1635"/>
                  </a:lnTo>
                  <a:lnTo>
                    <a:pt x="361" y="1647"/>
                  </a:lnTo>
                  <a:lnTo>
                    <a:pt x="364" y="1655"/>
                  </a:lnTo>
                  <a:lnTo>
                    <a:pt x="367" y="1658"/>
                  </a:lnTo>
                  <a:lnTo>
                    <a:pt x="368" y="1660"/>
                  </a:lnTo>
                  <a:lnTo>
                    <a:pt x="368" y="1660"/>
                  </a:lnTo>
                  <a:lnTo>
                    <a:pt x="418" y="1663"/>
                  </a:lnTo>
                  <a:lnTo>
                    <a:pt x="418" y="1663"/>
                  </a:lnTo>
                  <a:lnTo>
                    <a:pt x="413" y="1676"/>
                  </a:lnTo>
                  <a:lnTo>
                    <a:pt x="411" y="1685"/>
                  </a:lnTo>
                  <a:lnTo>
                    <a:pt x="411" y="1688"/>
                  </a:lnTo>
                  <a:lnTo>
                    <a:pt x="413" y="1692"/>
                  </a:lnTo>
                  <a:lnTo>
                    <a:pt x="434" y="1712"/>
                  </a:lnTo>
                  <a:lnTo>
                    <a:pt x="434" y="1712"/>
                  </a:lnTo>
                  <a:lnTo>
                    <a:pt x="444" y="1783"/>
                  </a:lnTo>
                  <a:lnTo>
                    <a:pt x="453" y="1856"/>
                  </a:lnTo>
                  <a:lnTo>
                    <a:pt x="453" y="1892"/>
                  </a:lnTo>
                  <a:lnTo>
                    <a:pt x="453" y="1892"/>
                  </a:lnTo>
                  <a:lnTo>
                    <a:pt x="453" y="1893"/>
                  </a:lnTo>
                  <a:lnTo>
                    <a:pt x="451" y="1896"/>
                  </a:lnTo>
                  <a:lnTo>
                    <a:pt x="445" y="1898"/>
                  </a:lnTo>
                  <a:lnTo>
                    <a:pt x="434" y="1901"/>
                  </a:lnTo>
                  <a:lnTo>
                    <a:pt x="434" y="1901"/>
                  </a:lnTo>
                  <a:lnTo>
                    <a:pt x="410" y="1903"/>
                  </a:lnTo>
                  <a:lnTo>
                    <a:pt x="400" y="1904"/>
                  </a:lnTo>
                  <a:lnTo>
                    <a:pt x="393" y="1908"/>
                  </a:lnTo>
                  <a:lnTo>
                    <a:pt x="393" y="1908"/>
                  </a:lnTo>
                  <a:lnTo>
                    <a:pt x="385" y="1912"/>
                  </a:lnTo>
                  <a:lnTo>
                    <a:pt x="379" y="1914"/>
                  </a:lnTo>
                  <a:lnTo>
                    <a:pt x="377" y="1915"/>
                  </a:lnTo>
                  <a:lnTo>
                    <a:pt x="375" y="1919"/>
                  </a:lnTo>
                  <a:lnTo>
                    <a:pt x="375" y="1923"/>
                  </a:lnTo>
                  <a:lnTo>
                    <a:pt x="377" y="1929"/>
                  </a:lnTo>
                  <a:lnTo>
                    <a:pt x="377" y="1929"/>
                  </a:lnTo>
                  <a:lnTo>
                    <a:pt x="379" y="1935"/>
                  </a:lnTo>
                  <a:lnTo>
                    <a:pt x="383" y="1943"/>
                  </a:lnTo>
                  <a:lnTo>
                    <a:pt x="388" y="1949"/>
                  </a:lnTo>
                  <a:lnTo>
                    <a:pt x="395" y="1955"/>
                  </a:lnTo>
                  <a:lnTo>
                    <a:pt x="404" y="1961"/>
                  </a:lnTo>
                  <a:lnTo>
                    <a:pt x="415" y="1969"/>
                  </a:lnTo>
                  <a:lnTo>
                    <a:pt x="441" y="1982"/>
                  </a:lnTo>
                  <a:lnTo>
                    <a:pt x="441" y="1982"/>
                  </a:lnTo>
                  <a:lnTo>
                    <a:pt x="456" y="1989"/>
                  </a:lnTo>
                  <a:lnTo>
                    <a:pt x="467" y="1996"/>
                  </a:lnTo>
                  <a:lnTo>
                    <a:pt x="487" y="2007"/>
                  </a:lnTo>
                  <a:lnTo>
                    <a:pt x="503" y="2017"/>
                  </a:lnTo>
                  <a:lnTo>
                    <a:pt x="510" y="2021"/>
                  </a:lnTo>
                  <a:lnTo>
                    <a:pt x="519" y="2023"/>
                  </a:lnTo>
                  <a:lnTo>
                    <a:pt x="519" y="2023"/>
                  </a:lnTo>
                  <a:lnTo>
                    <a:pt x="534" y="2025"/>
                  </a:lnTo>
                  <a:lnTo>
                    <a:pt x="541" y="2025"/>
                  </a:lnTo>
                  <a:lnTo>
                    <a:pt x="549" y="2023"/>
                  </a:lnTo>
                  <a:lnTo>
                    <a:pt x="555" y="2020"/>
                  </a:lnTo>
                  <a:lnTo>
                    <a:pt x="561" y="2014"/>
                  </a:lnTo>
                  <a:lnTo>
                    <a:pt x="569" y="2006"/>
                  </a:lnTo>
                  <a:lnTo>
                    <a:pt x="576" y="1994"/>
                  </a:lnTo>
                  <a:lnTo>
                    <a:pt x="576" y="1994"/>
                  </a:lnTo>
                  <a:lnTo>
                    <a:pt x="579" y="1987"/>
                  </a:lnTo>
                  <a:lnTo>
                    <a:pt x="581" y="1980"/>
                  </a:lnTo>
                  <a:lnTo>
                    <a:pt x="581" y="1971"/>
                  </a:lnTo>
                  <a:lnTo>
                    <a:pt x="581" y="1963"/>
                  </a:lnTo>
                  <a:lnTo>
                    <a:pt x="577" y="1944"/>
                  </a:lnTo>
                  <a:lnTo>
                    <a:pt x="571" y="1924"/>
                  </a:lnTo>
                  <a:lnTo>
                    <a:pt x="565" y="1907"/>
                  </a:lnTo>
                  <a:lnTo>
                    <a:pt x="559" y="1891"/>
                  </a:lnTo>
                  <a:lnTo>
                    <a:pt x="554" y="1879"/>
                  </a:lnTo>
                  <a:lnTo>
                    <a:pt x="551" y="1872"/>
                  </a:lnTo>
                  <a:lnTo>
                    <a:pt x="551" y="1872"/>
                  </a:lnTo>
                  <a:lnTo>
                    <a:pt x="553" y="1856"/>
                  </a:lnTo>
                  <a:lnTo>
                    <a:pt x="556" y="1832"/>
                  </a:lnTo>
                  <a:lnTo>
                    <a:pt x="559" y="1806"/>
                  </a:lnTo>
                  <a:lnTo>
                    <a:pt x="560" y="1794"/>
                  </a:lnTo>
                  <a:lnTo>
                    <a:pt x="560" y="1781"/>
                  </a:lnTo>
                  <a:lnTo>
                    <a:pt x="560" y="1781"/>
                  </a:lnTo>
                  <a:lnTo>
                    <a:pt x="559" y="1754"/>
                  </a:lnTo>
                  <a:lnTo>
                    <a:pt x="559" y="1722"/>
                  </a:lnTo>
                  <a:lnTo>
                    <a:pt x="560" y="1683"/>
                  </a:lnTo>
                  <a:lnTo>
                    <a:pt x="560" y="1683"/>
                  </a:lnTo>
                  <a:lnTo>
                    <a:pt x="672" y="1685"/>
                  </a:lnTo>
                  <a:lnTo>
                    <a:pt x="829" y="1688"/>
                  </a:lnTo>
                  <a:lnTo>
                    <a:pt x="829" y="1688"/>
                  </a:lnTo>
                  <a:lnTo>
                    <a:pt x="849" y="1690"/>
                  </a:lnTo>
                  <a:lnTo>
                    <a:pt x="865" y="1691"/>
                  </a:lnTo>
                  <a:lnTo>
                    <a:pt x="878" y="1691"/>
                  </a:lnTo>
                  <a:lnTo>
                    <a:pt x="891" y="1691"/>
                  </a:lnTo>
                  <a:lnTo>
                    <a:pt x="904" y="1690"/>
                  </a:lnTo>
                  <a:lnTo>
                    <a:pt x="919" y="1686"/>
                  </a:lnTo>
                  <a:lnTo>
                    <a:pt x="939" y="1678"/>
                  </a:lnTo>
                  <a:lnTo>
                    <a:pt x="964" y="1667"/>
                  </a:lnTo>
                  <a:lnTo>
                    <a:pt x="964" y="1667"/>
                  </a:lnTo>
                  <a:lnTo>
                    <a:pt x="976" y="1660"/>
                  </a:lnTo>
                  <a:lnTo>
                    <a:pt x="989" y="1652"/>
                  </a:lnTo>
                  <a:lnTo>
                    <a:pt x="1001" y="1642"/>
                  </a:lnTo>
                  <a:lnTo>
                    <a:pt x="1011" y="1632"/>
                  </a:lnTo>
                  <a:lnTo>
                    <a:pt x="1022" y="1622"/>
                  </a:lnTo>
                  <a:lnTo>
                    <a:pt x="1031" y="1611"/>
                  </a:lnTo>
                  <a:lnTo>
                    <a:pt x="1047" y="1589"/>
                  </a:lnTo>
                  <a:lnTo>
                    <a:pt x="1059" y="1569"/>
                  </a:lnTo>
                  <a:lnTo>
                    <a:pt x="1068" y="1552"/>
                  </a:lnTo>
                  <a:lnTo>
                    <a:pt x="1078" y="1532"/>
                  </a:lnTo>
                  <a:lnTo>
                    <a:pt x="1078" y="1532"/>
                  </a:lnTo>
                  <a:lnTo>
                    <a:pt x="1078" y="1529"/>
                  </a:lnTo>
                  <a:lnTo>
                    <a:pt x="1077" y="1526"/>
                  </a:lnTo>
                  <a:lnTo>
                    <a:pt x="1075" y="1521"/>
                  </a:lnTo>
                  <a:lnTo>
                    <a:pt x="1074" y="1516"/>
                  </a:lnTo>
                  <a:lnTo>
                    <a:pt x="1074" y="1511"/>
                  </a:lnTo>
                  <a:lnTo>
                    <a:pt x="1075" y="1508"/>
                  </a:lnTo>
                  <a:lnTo>
                    <a:pt x="1078" y="1507"/>
                  </a:lnTo>
                  <a:lnTo>
                    <a:pt x="1085" y="1503"/>
                  </a:lnTo>
                  <a:lnTo>
                    <a:pt x="1098" y="1500"/>
                  </a:lnTo>
                  <a:lnTo>
                    <a:pt x="1098" y="1500"/>
                  </a:lnTo>
                  <a:lnTo>
                    <a:pt x="1111" y="1497"/>
                  </a:lnTo>
                  <a:lnTo>
                    <a:pt x="1124" y="1492"/>
                  </a:lnTo>
                  <a:lnTo>
                    <a:pt x="1132" y="1486"/>
                  </a:lnTo>
                  <a:lnTo>
                    <a:pt x="1140" y="1478"/>
                  </a:lnTo>
                  <a:lnTo>
                    <a:pt x="1145" y="1472"/>
                  </a:lnTo>
                  <a:lnTo>
                    <a:pt x="1149" y="1465"/>
                  </a:lnTo>
                  <a:lnTo>
                    <a:pt x="1150" y="1460"/>
                  </a:lnTo>
                  <a:lnTo>
                    <a:pt x="1151" y="1455"/>
                  </a:lnTo>
                  <a:lnTo>
                    <a:pt x="1151" y="1455"/>
                  </a:lnTo>
                  <a:lnTo>
                    <a:pt x="1150" y="1449"/>
                  </a:lnTo>
                  <a:lnTo>
                    <a:pt x="1146" y="1439"/>
                  </a:lnTo>
                  <a:lnTo>
                    <a:pt x="1135" y="1410"/>
                  </a:lnTo>
                  <a:lnTo>
                    <a:pt x="1127" y="1393"/>
                  </a:lnTo>
                  <a:lnTo>
                    <a:pt x="1121" y="1373"/>
                  </a:lnTo>
                  <a:lnTo>
                    <a:pt x="1115" y="1353"/>
                  </a:lnTo>
                  <a:lnTo>
                    <a:pt x="1110" y="1332"/>
                  </a:lnTo>
                  <a:lnTo>
                    <a:pt x="1110" y="1332"/>
                  </a:lnTo>
                  <a:lnTo>
                    <a:pt x="1106" y="1308"/>
                  </a:lnTo>
                  <a:lnTo>
                    <a:pt x="1104" y="1279"/>
                  </a:lnTo>
                  <a:lnTo>
                    <a:pt x="1099" y="1210"/>
                  </a:lnTo>
                  <a:lnTo>
                    <a:pt x="1098" y="1140"/>
                  </a:lnTo>
                  <a:lnTo>
                    <a:pt x="1098" y="1082"/>
                  </a:lnTo>
                  <a:lnTo>
                    <a:pt x="1098" y="1082"/>
                  </a:lnTo>
                  <a:lnTo>
                    <a:pt x="1100" y="1032"/>
                  </a:lnTo>
                  <a:lnTo>
                    <a:pt x="1104" y="974"/>
                  </a:lnTo>
                  <a:lnTo>
                    <a:pt x="1106" y="919"/>
                  </a:lnTo>
                  <a:lnTo>
                    <a:pt x="1106" y="893"/>
                  </a:lnTo>
                  <a:lnTo>
                    <a:pt x="1106" y="870"/>
                  </a:lnTo>
                  <a:lnTo>
                    <a:pt x="1106" y="870"/>
                  </a:lnTo>
                  <a:lnTo>
                    <a:pt x="1106" y="844"/>
                  </a:lnTo>
                  <a:lnTo>
                    <a:pt x="1108" y="809"/>
                  </a:lnTo>
                  <a:lnTo>
                    <a:pt x="1113" y="726"/>
                  </a:lnTo>
                  <a:lnTo>
                    <a:pt x="1115" y="684"/>
                  </a:lnTo>
                  <a:lnTo>
                    <a:pt x="1116" y="646"/>
                  </a:lnTo>
                  <a:lnTo>
                    <a:pt x="1116" y="614"/>
                  </a:lnTo>
                  <a:lnTo>
                    <a:pt x="1115" y="602"/>
                  </a:lnTo>
                  <a:lnTo>
                    <a:pt x="1114" y="592"/>
                  </a:lnTo>
                  <a:lnTo>
                    <a:pt x="1114" y="592"/>
                  </a:lnTo>
                  <a:lnTo>
                    <a:pt x="1110" y="577"/>
                  </a:lnTo>
                  <a:lnTo>
                    <a:pt x="1104" y="561"/>
                  </a:lnTo>
                  <a:lnTo>
                    <a:pt x="1096" y="546"/>
                  </a:lnTo>
                  <a:lnTo>
                    <a:pt x="1088" y="533"/>
                  </a:lnTo>
                  <a:lnTo>
                    <a:pt x="1079" y="520"/>
                  </a:lnTo>
                  <a:lnTo>
                    <a:pt x="1070" y="510"/>
                  </a:lnTo>
                  <a:lnTo>
                    <a:pt x="1063" y="503"/>
                  </a:lnTo>
                  <a:lnTo>
                    <a:pt x="1057" y="499"/>
                  </a:lnTo>
                  <a:lnTo>
                    <a:pt x="1057" y="499"/>
                  </a:lnTo>
                  <a:lnTo>
                    <a:pt x="1051" y="495"/>
                  </a:lnTo>
                  <a:lnTo>
                    <a:pt x="1042" y="489"/>
                  </a:lnTo>
                  <a:lnTo>
                    <a:pt x="1021" y="474"/>
                  </a:lnTo>
                  <a:lnTo>
                    <a:pt x="996" y="453"/>
                  </a:lnTo>
                  <a:lnTo>
                    <a:pt x="971" y="372"/>
                  </a:lnTo>
                  <a:lnTo>
                    <a:pt x="971" y="372"/>
                  </a:lnTo>
                  <a:lnTo>
                    <a:pt x="986" y="348"/>
                  </a:lnTo>
                  <a:lnTo>
                    <a:pt x="996" y="328"/>
                  </a:lnTo>
                  <a:lnTo>
                    <a:pt x="999" y="320"/>
                  </a:lnTo>
                  <a:lnTo>
                    <a:pt x="1000" y="314"/>
                  </a:lnTo>
                  <a:lnTo>
                    <a:pt x="1000" y="314"/>
                  </a:lnTo>
                  <a:lnTo>
                    <a:pt x="999" y="277"/>
                  </a:lnTo>
                  <a:lnTo>
                    <a:pt x="996" y="253"/>
                  </a:lnTo>
                  <a:lnTo>
                    <a:pt x="994" y="245"/>
                  </a:lnTo>
                  <a:lnTo>
                    <a:pt x="992" y="237"/>
                  </a:lnTo>
                  <a:lnTo>
                    <a:pt x="992" y="237"/>
                  </a:lnTo>
                  <a:lnTo>
                    <a:pt x="989" y="227"/>
                  </a:lnTo>
                  <a:lnTo>
                    <a:pt x="986" y="211"/>
                  </a:lnTo>
                  <a:lnTo>
                    <a:pt x="979" y="165"/>
                  </a:lnTo>
                  <a:lnTo>
                    <a:pt x="968" y="94"/>
                  </a:lnTo>
                  <a:lnTo>
                    <a:pt x="968" y="94"/>
                  </a:lnTo>
                  <a:lnTo>
                    <a:pt x="965" y="87"/>
                  </a:lnTo>
                  <a:lnTo>
                    <a:pt x="961" y="78"/>
                  </a:lnTo>
                  <a:lnTo>
                    <a:pt x="955" y="68"/>
                  </a:lnTo>
                  <a:lnTo>
                    <a:pt x="948" y="58"/>
                  </a:lnTo>
                  <a:lnTo>
                    <a:pt x="939" y="50"/>
                  </a:lnTo>
                  <a:lnTo>
                    <a:pt x="930" y="41"/>
                  </a:lnTo>
                  <a:lnTo>
                    <a:pt x="923" y="35"/>
                  </a:lnTo>
                  <a:lnTo>
                    <a:pt x="918" y="34"/>
                  </a:lnTo>
                  <a:lnTo>
                    <a:pt x="914" y="32"/>
                  </a:lnTo>
                  <a:lnTo>
                    <a:pt x="914" y="32"/>
                  </a:lnTo>
                  <a:lnTo>
                    <a:pt x="901" y="31"/>
                  </a:lnTo>
                  <a:lnTo>
                    <a:pt x="890" y="29"/>
                  </a:lnTo>
                  <a:lnTo>
                    <a:pt x="882" y="26"/>
                  </a:lnTo>
                  <a:lnTo>
                    <a:pt x="880" y="24"/>
                  </a:lnTo>
                  <a:lnTo>
                    <a:pt x="877" y="20"/>
                  </a:lnTo>
                  <a:lnTo>
                    <a:pt x="877" y="20"/>
                  </a:lnTo>
                  <a:lnTo>
                    <a:pt x="873" y="17"/>
                  </a:lnTo>
                  <a:lnTo>
                    <a:pt x="866" y="14"/>
                  </a:lnTo>
                  <a:lnTo>
                    <a:pt x="842" y="7"/>
                  </a:lnTo>
                  <a:lnTo>
                    <a:pt x="816" y="2"/>
                  </a:lnTo>
                  <a:lnTo>
                    <a:pt x="805" y="0"/>
                  </a:lnTo>
                  <a:lnTo>
                    <a:pt x="797" y="0"/>
                  </a:lnTo>
                  <a:lnTo>
                    <a:pt x="797" y="0"/>
                  </a:lnTo>
                  <a:lnTo>
                    <a:pt x="774" y="0"/>
                  </a:lnTo>
                  <a:lnTo>
                    <a:pt x="743" y="1"/>
                  </a:lnTo>
                  <a:lnTo>
                    <a:pt x="712" y="4"/>
                  </a:lnTo>
                  <a:lnTo>
                    <a:pt x="700" y="6"/>
                  </a:lnTo>
                  <a:lnTo>
                    <a:pt x="690" y="9"/>
                  </a:lnTo>
                  <a:lnTo>
                    <a:pt x="690" y="9"/>
                  </a:lnTo>
                  <a:lnTo>
                    <a:pt x="683" y="11"/>
                  </a:lnTo>
                  <a:lnTo>
                    <a:pt x="676" y="15"/>
                  </a:lnTo>
                  <a:lnTo>
                    <a:pt x="663" y="22"/>
                  </a:lnTo>
                  <a:lnTo>
                    <a:pt x="650" y="31"/>
                  </a:lnTo>
                  <a:lnTo>
                    <a:pt x="644" y="34"/>
                  </a:lnTo>
                  <a:lnTo>
                    <a:pt x="637" y="37"/>
                  </a:lnTo>
                  <a:lnTo>
                    <a:pt x="637" y="37"/>
                  </a:lnTo>
                  <a:lnTo>
                    <a:pt x="629" y="38"/>
                  </a:lnTo>
                  <a:lnTo>
                    <a:pt x="622" y="40"/>
                  </a:lnTo>
                  <a:lnTo>
                    <a:pt x="606" y="42"/>
                  </a:lnTo>
                  <a:lnTo>
                    <a:pt x="598" y="45"/>
                  </a:lnTo>
                  <a:lnTo>
                    <a:pt x="592" y="47"/>
                  </a:lnTo>
                  <a:lnTo>
                    <a:pt x="587" y="51"/>
                  </a:lnTo>
                  <a:lnTo>
                    <a:pt x="585" y="57"/>
                  </a:lnTo>
                  <a:lnTo>
                    <a:pt x="585" y="57"/>
                  </a:lnTo>
                  <a:lnTo>
                    <a:pt x="582" y="70"/>
                  </a:lnTo>
                  <a:lnTo>
                    <a:pt x="584" y="79"/>
                  </a:lnTo>
                  <a:lnTo>
                    <a:pt x="585" y="87"/>
                  </a:lnTo>
                  <a:lnTo>
                    <a:pt x="585" y="94"/>
                  </a:lnTo>
                  <a:lnTo>
                    <a:pt x="576" y="127"/>
                  </a:lnTo>
                  <a:lnTo>
                    <a:pt x="576" y="139"/>
                  </a:lnTo>
                  <a:lnTo>
                    <a:pt x="576" y="139"/>
                  </a:lnTo>
                  <a:lnTo>
                    <a:pt x="581" y="143"/>
                  </a:lnTo>
                  <a:lnTo>
                    <a:pt x="585" y="145"/>
                  </a:lnTo>
                  <a:lnTo>
                    <a:pt x="589" y="148"/>
                  </a:lnTo>
                  <a:lnTo>
                    <a:pt x="589" y="148"/>
                  </a:lnTo>
                  <a:lnTo>
                    <a:pt x="593" y="149"/>
                  </a:lnTo>
                  <a:lnTo>
                    <a:pt x="600" y="153"/>
                  </a:lnTo>
                  <a:lnTo>
                    <a:pt x="608" y="159"/>
                  </a:lnTo>
                  <a:lnTo>
                    <a:pt x="617" y="196"/>
                  </a:lnTo>
                  <a:close/>
                  <a:moveTo>
                    <a:pt x="282" y="904"/>
                  </a:moveTo>
                  <a:lnTo>
                    <a:pt x="282" y="904"/>
                  </a:lnTo>
                  <a:lnTo>
                    <a:pt x="292" y="910"/>
                  </a:lnTo>
                  <a:lnTo>
                    <a:pt x="305" y="916"/>
                  </a:lnTo>
                  <a:lnTo>
                    <a:pt x="320" y="924"/>
                  </a:lnTo>
                  <a:lnTo>
                    <a:pt x="320" y="924"/>
                  </a:lnTo>
                  <a:lnTo>
                    <a:pt x="335" y="929"/>
                  </a:lnTo>
                  <a:lnTo>
                    <a:pt x="346" y="931"/>
                  </a:lnTo>
                  <a:lnTo>
                    <a:pt x="356" y="932"/>
                  </a:lnTo>
                  <a:lnTo>
                    <a:pt x="291" y="943"/>
                  </a:lnTo>
                  <a:lnTo>
                    <a:pt x="282" y="904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0C592D4-2B81-4E16-A779-85041F8654CE}"/>
                </a:ext>
              </a:extLst>
            </p:cNvPr>
            <p:cNvSpPr/>
            <p:nvPr/>
          </p:nvSpPr>
          <p:spPr bwMode="auto">
            <a:xfrm>
              <a:off x="1696593" y="1413372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BB4215F-0BCC-46A9-8F4A-CABE8B988D5F}"/>
              </a:ext>
            </a:extLst>
          </p:cNvPr>
          <p:cNvGrpSpPr/>
          <p:nvPr/>
        </p:nvGrpSpPr>
        <p:grpSpPr>
          <a:xfrm>
            <a:off x="3939626" y="1075025"/>
            <a:ext cx="1956732" cy="2271974"/>
            <a:chOff x="2819399" y="527426"/>
            <a:chExt cx="2626451" cy="304958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45E73C1-66E1-4CB6-A552-5991D0A3F9F9}"/>
                </a:ext>
              </a:extLst>
            </p:cNvPr>
            <p:cNvGrpSpPr/>
            <p:nvPr/>
          </p:nvGrpSpPr>
          <p:grpSpPr>
            <a:xfrm flipH="1">
              <a:off x="2819399" y="726997"/>
              <a:ext cx="1627491" cy="1032215"/>
              <a:chOff x="5071922" y="1605976"/>
              <a:chExt cx="854734" cy="542104"/>
            </a:xfrm>
          </p:grpSpPr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id="{59CCDD14-B22B-4559-A269-0F59973C8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91C0B10D-8AA8-4D93-A808-C6033B5D8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38E52F8-B9C7-4F9D-ACD1-E90D8486F1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0612" y="527426"/>
              <a:ext cx="1724025" cy="3049588"/>
            </a:xfrm>
            <a:custGeom>
              <a:avLst/>
              <a:gdLst>
                <a:gd name="T0" fmla="*/ 384 w 1086"/>
                <a:gd name="T1" fmla="*/ 246 h 1921"/>
                <a:gd name="T2" fmla="*/ 392 w 1086"/>
                <a:gd name="T3" fmla="*/ 313 h 1921"/>
                <a:gd name="T4" fmla="*/ 430 w 1086"/>
                <a:gd name="T5" fmla="*/ 332 h 1921"/>
                <a:gd name="T6" fmla="*/ 488 w 1086"/>
                <a:gd name="T7" fmla="*/ 368 h 1921"/>
                <a:gd name="T8" fmla="*/ 421 w 1086"/>
                <a:gd name="T9" fmla="*/ 570 h 1921"/>
                <a:gd name="T10" fmla="*/ 278 w 1086"/>
                <a:gd name="T11" fmla="*/ 656 h 1921"/>
                <a:gd name="T12" fmla="*/ 233 w 1086"/>
                <a:gd name="T13" fmla="*/ 589 h 1921"/>
                <a:gd name="T14" fmla="*/ 168 w 1086"/>
                <a:gd name="T15" fmla="*/ 550 h 1921"/>
                <a:gd name="T16" fmla="*/ 114 w 1086"/>
                <a:gd name="T17" fmla="*/ 551 h 1921"/>
                <a:gd name="T18" fmla="*/ 79 w 1086"/>
                <a:gd name="T19" fmla="*/ 582 h 1921"/>
                <a:gd name="T20" fmla="*/ 91 w 1086"/>
                <a:gd name="T21" fmla="*/ 599 h 1921"/>
                <a:gd name="T22" fmla="*/ 55 w 1086"/>
                <a:gd name="T23" fmla="*/ 621 h 1921"/>
                <a:gd name="T24" fmla="*/ 102 w 1086"/>
                <a:gd name="T25" fmla="*/ 627 h 1921"/>
                <a:gd name="T26" fmla="*/ 148 w 1086"/>
                <a:gd name="T27" fmla="*/ 709 h 1921"/>
                <a:gd name="T28" fmla="*/ 252 w 1086"/>
                <a:gd name="T29" fmla="*/ 757 h 1921"/>
                <a:gd name="T30" fmla="*/ 323 w 1086"/>
                <a:gd name="T31" fmla="*/ 791 h 1921"/>
                <a:gd name="T32" fmla="*/ 428 w 1086"/>
                <a:gd name="T33" fmla="*/ 766 h 1921"/>
                <a:gd name="T34" fmla="*/ 584 w 1086"/>
                <a:gd name="T35" fmla="*/ 668 h 1921"/>
                <a:gd name="T36" fmla="*/ 555 w 1086"/>
                <a:gd name="T37" fmla="*/ 875 h 1921"/>
                <a:gd name="T38" fmla="*/ 544 w 1086"/>
                <a:gd name="T39" fmla="*/ 950 h 1921"/>
                <a:gd name="T40" fmla="*/ 454 w 1086"/>
                <a:gd name="T41" fmla="*/ 992 h 1921"/>
                <a:gd name="T42" fmla="*/ 316 w 1086"/>
                <a:gd name="T43" fmla="*/ 1073 h 1921"/>
                <a:gd name="T44" fmla="*/ 115 w 1086"/>
                <a:gd name="T45" fmla="*/ 1104 h 1921"/>
                <a:gd name="T46" fmla="*/ 55 w 1086"/>
                <a:gd name="T47" fmla="*/ 1214 h 1921"/>
                <a:gd name="T48" fmla="*/ 135 w 1086"/>
                <a:gd name="T49" fmla="*/ 1499 h 1921"/>
                <a:gd name="T50" fmla="*/ 203 w 1086"/>
                <a:gd name="T51" fmla="*/ 1707 h 1921"/>
                <a:gd name="T52" fmla="*/ 224 w 1086"/>
                <a:gd name="T53" fmla="*/ 1760 h 1921"/>
                <a:gd name="T54" fmla="*/ 177 w 1086"/>
                <a:gd name="T55" fmla="*/ 1769 h 1921"/>
                <a:gd name="T56" fmla="*/ 104 w 1086"/>
                <a:gd name="T57" fmla="*/ 1772 h 1921"/>
                <a:gd name="T58" fmla="*/ 0 w 1086"/>
                <a:gd name="T59" fmla="*/ 1861 h 1921"/>
                <a:gd name="T60" fmla="*/ 112 w 1086"/>
                <a:gd name="T61" fmla="*/ 1897 h 1921"/>
                <a:gd name="T62" fmla="*/ 477 w 1086"/>
                <a:gd name="T63" fmla="*/ 1909 h 1921"/>
                <a:gd name="T64" fmla="*/ 484 w 1086"/>
                <a:gd name="T65" fmla="*/ 1875 h 1921"/>
                <a:gd name="T66" fmla="*/ 417 w 1086"/>
                <a:gd name="T67" fmla="*/ 1746 h 1921"/>
                <a:gd name="T68" fmla="*/ 612 w 1086"/>
                <a:gd name="T69" fmla="*/ 1744 h 1921"/>
                <a:gd name="T70" fmla="*/ 607 w 1086"/>
                <a:gd name="T71" fmla="*/ 1695 h 1921"/>
                <a:gd name="T72" fmla="*/ 601 w 1086"/>
                <a:gd name="T73" fmla="*/ 1665 h 1921"/>
                <a:gd name="T74" fmla="*/ 576 w 1086"/>
                <a:gd name="T75" fmla="*/ 1584 h 1921"/>
                <a:gd name="T76" fmla="*/ 589 w 1086"/>
                <a:gd name="T77" fmla="*/ 1543 h 1921"/>
                <a:gd name="T78" fmla="*/ 800 w 1086"/>
                <a:gd name="T79" fmla="*/ 1412 h 1921"/>
                <a:gd name="T80" fmla="*/ 956 w 1086"/>
                <a:gd name="T81" fmla="*/ 1376 h 1921"/>
                <a:gd name="T82" fmla="*/ 1024 w 1086"/>
                <a:gd name="T83" fmla="*/ 1289 h 1921"/>
                <a:gd name="T84" fmla="*/ 1044 w 1086"/>
                <a:gd name="T85" fmla="*/ 1229 h 1921"/>
                <a:gd name="T86" fmla="*/ 1080 w 1086"/>
                <a:gd name="T87" fmla="*/ 1172 h 1921"/>
                <a:gd name="T88" fmla="*/ 1070 w 1086"/>
                <a:gd name="T89" fmla="*/ 967 h 1921"/>
                <a:gd name="T90" fmla="*/ 1017 w 1086"/>
                <a:gd name="T91" fmla="*/ 643 h 1921"/>
                <a:gd name="T92" fmla="*/ 994 w 1086"/>
                <a:gd name="T93" fmla="*/ 426 h 1921"/>
                <a:gd name="T94" fmla="*/ 845 w 1086"/>
                <a:gd name="T95" fmla="*/ 203 h 1921"/>
                <a:gd name="T96" fmla="*/ 745 w 1086"/>
                <a:gd name="T97" fmla="*/ 162 h 1921"/>
                <a:gd name="T98" fmla="*/ 670 w 1086"/>
                <a:gd name="T99" fmla="*/ 80 h 1921"/>
                <a:gd name="T100" fmla="*/ 576 w 1086"/>
                <a:gd name="T101" fmla="*/ 3 h 1921"/>
                <a:gd name="T102" fmla="*/ 461 w 1086"/>
                <a:gd name="T103" fmla="*/ 18 h 1921"/>
                <a:gd name="T104" fmla="*/ 379 w 1086"/>
                <a:gd name="T105" fmla="*/ 68 h 1921"/>
                <a:gd name="T106" fmla="*/ 319 w 1086"/>
                <a:gd name="T107" fmla="*/ 104 h 1921"/>
                <a:gd name="T108" fmla="*/ 313 w 1086"/>
                <a:gd name="T109" fmla="*/ 118 h 1921"/>
                <a:gd name="T110" fmla="*/ 329 w 1086"/>
                <a:gd name="T111" fmla="*/ 167 h 1921"/>
                <a:gd name="T112" fmla="*/ 382 w 1086"/>
                <a:gd name="T113" fmla="*/ 1631 h 1921"/>
                <a:gd name="T114" fmla="*/ 417 w 1086"/>
                <a:gd name="T115" fmla="*/ 1490 h 1921"/>
                <a:gd name="T116" fmla="*/ 452 w 1086"/>
                <a:gd name="T117" fmla="*/ 1629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86" h="1921">
                  <a:moveTo>
                    <a:pt x="355" y="165"/>
                  </a:moveTo>
                  <a:lnTo>
                    <a:pt x="355" y="165"/>
                  </a:lnTo>
                  <a:lnTo>
                    <a:pt x="356" y="173"/>
                  </a:lnTo>
                  <a:lnTo>
                    <a:pt x="358" y="190"/>
                  </a:lnTo>
                  <a:lnTo>
                    <a:pt x="360" y="200"/>
                  </a:lnTo>
                  <a:lnTo>
                    <a:pt x="363" y="211"/>
                  </a:lnTo>
                  <a:lnTo>
                    <a:pt x="366" y="221"/>
                  </a:lnTo>
                  <a:lnTo>
                    <a:pt x="373" y="231"/>
                  </a:lnTo>
                  <a:lnTo>
                    <a:pt x="373" y="231"/>
                  </a:lnTo>
                  <a:lnTo>
                    <a:pt x="384" y="246"/>
                  </a:lnTo>
                  <a:lnTo>
                    <a:pt x="395" y="258"/>
                  </a:lnTo>
                  <a:lnTo>
                    <a:pt x="399" y="265"/>
                  </a:lnTo>
                  <a:lnTo>
                    <a:pt x="401" y="270"/>
                  </a:lnTo>
                  <a:lnTo>
                    <a:pt x="402" y="275"/>
                  </a:lnTo>
                  <a:lnTo>
                    <a:pt x="401" y="279"/>
                  </a:lnTo>
                  <a:lnTo>
                    <a:pt x="401" y="279"/>
                  </a:lnTo>
                  <a:lnTo>
                    <a:pt x="397" y="291"/>
                  </a:lnTo>
                  <a:lnTo>
                    <a:pt x="395" y="299"/>
                  </a:lnTo>
                  <a:lnTo>
                    <a:pt x="392" y="307"/>
                  </a:lnTo>
                  <a:lnTo>
                    <a:pt x="392" y="313"/>
                  </a:lnTo>
                  <a:lnTo>
                    <a:pt x="392" y="313"/>
                  </a:lnTo>
                  <a:lnTo>
                    <a:pt x="394" y="319"/>
                  </a:lnTo>
                  <a:lnTo>
                    <a:pt x="399" y="325"/>
                  </a:lnTo>
                  <a:lnTo>
                    <a:pt x="402" y="329"/>
                  </a:lnTo>
                  <a:lnTo>
                    <a:pt x="405" y="332"/>
                  </a:lnTo>
                  <a:lnTo>
                    <a:pt x="408" y="333"/>
                  </a:lnTo>
                  <a:lnTo>
                    <a:pt x="413" y="333"/>
                  </a:lnTo>
                  <a:lnTo>
                    <a:pt x="413" y="333"/>
                  </a:lnTo>
                  <a:lnTo>
                    <a:pt x="426" y="330"/>
                  </a:lnTo>
                  <a:lnTo>
                    <a:pt x="430" y="332"/>
                  </a:lnTo>
                  <a:lnTo>
                    <a:pt x="433" y="333"/>
                  </a:lnTo>
                  <a:lnTo>
                    <a:pt x="433" y="333"/>
                  </a:lnTo>
                  <a:lnTo>
                    <a:pt x="438" y="339"/>
                  </a:lnTo>
                  <a:lnTo>
                    <a:pt x="447" y="349"/>
                  </a:lnTo>
                  <a:lnTo>
                    <a:pt x="452" y="355"/>
                  </a:lnTo>
                  <a:lnTo>
                    <a:pt x="459" y="359"/>
                  </a:lnTo>
                  <a:lnTo>
                    <a:pt x="465" y="364"/>
                  </a:lnTo>
                  <a:lnTo>
                    <a:pt x="474" y="365"/>
                  </a:lnTo>
                  <a:lnTo>
                    <a:pt x="474" y="365"/>
                  </a:lnTo>
                  <a:lnTo>
                    <a:pt x="488" y="368"/>
                  </a:lnTo>
                  <a:lnTo>
                    <a:pt x="496" y="368"/>
                  </a:lnTo>
                  <a:lnTo>
                    <a:pt x="501" y="366"/>
                  </a:lnTo>
                  <a:lnTo>
                    <a:pt x="503" y="365"/>
                  </a:lnTo>
                  <a:lnTo>
                    <a:pt x="503" y="365"/>
                  </a:lnTo>
                  <a:lnTo>
                    <a:pt x="477" y="440"/>
                  </a:lnTo>
                  <a:lnTo>
                    <a:pt x="458" y="494"/>
                  </a:lnTo>
                  <a:lnTo>
                    <a:pt x="451" y="514"/>
                  </a:lnTo>
                  <a:lnTo>
                    <a:pt x="446" y="525"/>
                  </a:lnTo>
                  <a:lnTo>
                    <a:pt x="446" y="525"/>
                  </a:lnTo>
                  <a:lnTo>
                    <a:pt x="421" y="570"/>
                  </a:lnTo>
                  <a:lnTo>
                    <a:pt x="406" y="595"/>
                  </a:lnTo>
                  <a:lnTo>
                    <a:pt x="401" y="602"/>
                  </a:lnTo>
                  <a:lnTo>
                    <a:pt x="396" y="607"/>
                  </a:lnTo>
                  <a:lnTo>
                    <a:pt x="396" y="607"/>
                  </a:lnTo>
                  <a:lnTo>
                    <a:pt x="335" y="635"/>
                  </a:lnTo>
                  <a:lnTo>
                    <a:pt x="297" y="651"/>
                  </a:lnTo>
                  <a:lnTo>
                    <a:pt x="283" y="656"/>
                  </a:lnTo>
                  <a:lnTo>
                    <a:pt x="280" y="656"/>
                  </a:lnTo>
                  <a:lnTo>
                    <a:pt x="278" y="656"/>
                  </a:lnTo>
                  <a:lnTo>
                    <a:pt x="278" y="656"/>
                  </a:lnTo>
                  <a:lnTo>
                    <a:pt x="276" y="647"/>
                  </a:lnTo>
                  <a:lnTo>
                    <a:pt x="273" y="631"/>
                  </a:lnTo>
                  <a:lnTo>
                    <a:pt x="270" y="615"/>
                  </a:lnTo>
                  <a:lnTo>
                    <a:pt x="268" y="610"/>
                  </a:lnTo>
                  <a:lnTo>
                    <a:pt x="266" y="607"/>
                  </a:lnTo>
                  <a:lnTo>
                    <a:pt x="266" y="607"/>
                  </a:lnTo>
                  <a:lnTo>
                    <a:pt x="247" y="599"/>
                  </a:lnTo>
                  <a:lnTo>
                    <a:pt x="234" y="591"/>
                  </a:lnTo>
                  <a:lnTo>
                    <a:pt x="234" y="591"/>
                  </a:lnTo>
                  <a:lnTo>
                    <a:pt x="233" y="589"/>
                  </a:lnTo>
                  <a:lnTo>
                    <a:pt x="228" y="584"/>
                  </a:lnTo>
                  <a:lnTo>
                    <a:pt x="220" y="576"/>
                  </a:lnTo>
                  <a:lnTo>
                    <a:pt x="215" y="574"/>
                  </a:lnTo>
                  <a:lnTo>
                    <a:pt x="209" y="570"/>
                  </a:lnTo>
                  <a:lnTo>
                    <a:pt x="209" y="570"/>
                  </a:lnTo>
                  <a:lnTo>
                    <a:pt x="195" y="564"/>
                  </a:lnTo>
                  <a:lnTo>
                    <a:pt x="184" y="556"/>
                  </a:lnTo>
                  <a:lnTo>
                    <a:pt x="174" y="551"/>
                  </a:lnTo>
                  <a:lnTo>
                    <a:pt x="168" y="550"/>
                  </a:lnTo>
                  <a:lnTo>
                    <a:pt x="168" y="550"/>
                  </a:lnTo>
                  <a:lnTo>
                    <a:pt x="163" y="550"/>
                  </a:lnTo>
                  <a:lnTo>
                    <a:pt x="159" y="551"/>
                  </a:lnTo>
                  <a:lnTo>
                    <a:pt x="156" y="554"/>
                  </a:lnTo>
                  <a:lnTo>
                    <a:pt x="156" y="554"/>
                  </a:lnTo>
                  <a:lnTo>
                    <a:pt x="153" y="553"/>
                  </a:lnTo>
                  <a:lnTo>
                    <a:pt x="147" y="551"/>
                  </a:lnTo>
                  <a:lnTo>
                    <a:pt x="136" y="550"/>
                  </a:lnTo>
                  <a:lnTo>
                    <a:pt x="136" y="550"/>
                  </a:lnTo>
                  <a:lnTo>
                    <a:pt x="122" y="549"/>
                  </a:lnTo>
                  <a:lnTo>
                    <a:pt x="114" y="551"/>
                  </a:lnTo>
                  <a:lnTo>
                    <a:pt x="109" y="553"/>
                  </a:lnTo>
                  <a:lnTo>
                    <a:pt x="107" y="554"/>
                  </a:lnTo>
                  <a:lnTo>
                    <a:pt x="74" y="570"/>
                  </a:lnTo>
                  <a:lnTo>
                    <a:pt x="74" y="570"/>
                  </a:lnTo>
                  <a:lnTo>
                    <a:pt x="74" y="572"/>
                  </a:lnTo>
                  <a:lnTo>
                    <a:pt x="74" y="576"/>
                  </a:lnTo>
                  <a:lnTo>
                    <a:pt x="74" y="580"/>
                  </a:lnTo>
                  <a:lnTo>
                    <a:pt x="76" y="582"/>
                  </a:lnTo>
                  <a:lnTo>
                    <a:pt x="79" y="582"/>
                  </a:lnTo>
                  <a:lnTo>
                    <a:pt x="79" y="582"/>
                  </a:lnTo>
                  <a:lnTo>
                    <a:pt x="93" y="581"/>
                  </a:lnTo>
                  <a:lnTo>
                    <a:pt x="99" y="581"/>
                  </a:lnTo>
                  <a:lnTo>
                    <a:pt x="101" y="581"/>
                  </a:lnTo>
                  <a:lnTo>
                    <a:pt x="102" y="582"/>
                  </a:lnTo>
                  <a:lnTo>
                    <a:pt x="102" y="582"/>
                  </a:lnTo>
                  <a:lnTo>
                    <a:pt x="112" y="594"/>
                  </a:lnTo>
                  <a:lnTo>
                    <a:pt x="120" y="602"/>
                  </a:lnTo>
                  <a:lnTo>
                    <a:pt x="120" y="602"/>
                  </a:lnTo>
                  <a:lnTo>
                    <a:pt x="109" y="601"/>
                  </a:lnTo>
                  <a:lnTo>
                    <a:pt x="91" y="599"/>
                  </a:lnTo>
                  <a:lnTo>
                    <a:pt x="91" y="599"/>
                  </a:lnTo>
                  <a:lnTo>
                    <a:pt x="81" y="599"/>
                  </a:lnTo>
                  <a:lnTo>
                    <a:pt x="73" y="600"/>
                  </a:lnTo>
                  <a:lnTo>
                    <a:pt x="64" y="602"/>
                  </a:lnTo>
                  <a:lnTo>
                    <a:pt x="60" y="605"/>
                  </a:lnTo>
                  <a:lnTo>
                    <a:pt x="58" y="607"/>
                  </a:lnTo>
                  <a:lnTo>
                    <a:pt x="58" y="607"/>
                  </a:lnTo>
                  <a:lnTo>
                    <a:pt x="55" y="612"/>
                  </a:lnTo>
                  <a:lnTo>
                    <a:pt x="55" y="618"/>
                  </a:lnTo>
                  <a:lnTo>
                    <a:pt x="55" y="621"/>
                  </a:lnTo>
                  <a:lnTo>
                    <a:pt x="57" y="622"/>
                  </a:lnTo>
                  <a:lnTo>
                    <a:pt x="59" y="623"/>
                  </a:lnTo>
                  <a:lnTo>
                    <a:pt x="63" y="623"/>
                  </a:lnTo>
                  <a:lnTo>
                    <a:pt x="63" y="623"/>
                  </a:lnTo>
                  <a:lnTo>
                    <a:pt x="71" y="622"/>
                  </a:lnTo>
                  <a:lnTo>
                    <a:pt x="84" y="621"/>
                  </a:lnTo>
                  <a:lnTo>
                    <a:pt x="95" y="623"/>
                  </a:lnTo>
                  <a:lnTo>
                    <a:pt x="100" y="625"/>
                  </a:lnTo>
                  <a:lnTo>
                    <a:pt x="102" y="627"/>
                  </a:lnTo>
                  <a:lnTo>
                    <a:pt x="102" y="627"/>
                  </a:lnTo>
                  <a:lnTo>
                    <a:pt x="114" y="642"/>
                  </a:lnTo>
                  <a:lnTo>
                    <a:pt x="120" y="653"/>
                  </a:lnTo>
                  <a:lnTo>
                    <a:pt x="127" y="668"/>
                  </a:lnTo>
                  <a:lnTo>
                    <a:pt x="127" y="668"/>
                  </a:lnTo>
                  <a:lnTo>
                    <a:pt x="133" y="683"/>
                  </a:lnTo>
                  <a:lnTo>
                    <a:pt x="138" y="695"/>
                  </a:lnTo>
                  <a:lnTo>
                    <a:pt x="142" y="704"/>
                  </a:lnTo>
                  <a:lnTo>
                    <a:pt x="145" y="707"/>
                  </a:lnTo>
                  <a:lnTo>
                    <a:pt x="148" y="709"/>
                  </a:lnTo>
                  <a:lnTo>
                    <a:pt x="148" y="709"/>
                  </a:lnTo>
                  <a:lnTo>
                    <a:pt x="153" y="710"/>
                  </a:lnTo>
                  <a:lnTo>
                    <a:pt x="161" y="711"/>
                  </a:lnTo>
                  <a:lnTo>
                    <a:pt x="166" y="713"/>
                  </a:lnTo>
                  <a:lnTo>
                    <a:pt x="172" y="715"/>
                  </a:lnTo>
                  <a:lnTo>
                    <a:pt x="181" y="719"/>
                  </a:lnTo>
                  <a:lnTo>
                    <a:pt x="193" y="725"/>
                  </a:lnTo>
                  <a:lnTo>
                    <a:pt x="193" y="725"/>
                  </a:lnTo>
                  <a:lnTo>
                    <a:pt x="218" y="739"/>
                  </a:lnTo>
                  <a:lnTo>
                    <a:pt x="239" y="750"/>
                  </a:lnTo>
                  <a:lnTo>
                    <a:pt x="252" y="757"/>
                  </a:lnTo>
                  <a:lnTo>
                    <a:pt x="256" y="760"/>
                  </a:lnTo>
                  <a:lnTo>
                    <a:pt x="257" y="762"/>
                  </a:lnTo>
                  <a:lnTo>
                    <a:pt x="257" y="762"/>
                  </a:lnTo>
                  <a:lnTo>
                    <a:pt x="260" y="764"/>
                  </a:lnTo>
                  <a:lnTo>
                    <a:pt x="267" y="767"/>
                  </a:lnTo>
                  <a:lnTo>
                    <a:pt x="286" y="775"/>
                  </a:lnTo>
                  <a:lnTo>
                    <a:pt x="307" y="782"/>
                  </a:lnTo>
                  <a:lnTo>
                    <a:pt x="319" y="787"/>
                  </a:lnTo>
                  <a:lnTo>
                    <a:pt x="319" y="787"/>
                  </a:lnTo>
                  <a:lnTo>
                    <a:pt x="323" y="791"/>
                  </a:lnTo>
                  <a:lnTo>
                    <a:pt x="324" y="792"/>
                  </a:lnTo>
                  <a:lnTo>
                    <a:pt x="327" y="795"/>
                  </a:lnTo>
                  <a:lnTo>
                    <a:pt x="330" y="795"/>
                  </a:lnTo>
                  <a:lnTo>
                    <a:pt x="335" y="795"/>
                  </a:lnTo>
                  <a:lnTo>
                    <a:pt x="343" y="793"/>
                  </a:lnTo>
                  <a:lnTo>
                    <a:pt x="351" y="791"/>
                  </a:lnTo>
                  <a:lnTo>
                    <a:pt x="351" y="791"/>
                  </a:lnTo>
                  <a:lnTo>
                    <a:pt x="379" y="782"/>
                  </a:lnTo>
                  <a:lnTo>
                    <a:pt x="412" y="772"/>
                  </a:lnTo>
                  <a:lnTo>
                    <a:pt x="428" y="766"/>
                  </a:lnTo>
                  <a:lnTo>
                    <a:pt x="443" y="759"/>
                  </a:lnTo>
                  <a:lnTo>
                    <a:pt x="457" y="751"/>
                  </a:lnTo>
                  <a:lnTo>
                    <a:pt x="462" y="746"/>
                  </a:lnTo>
                  <a:lnTo>
                    <a:pt x="465" y="741"/>
                  </a:lnTo>
                  <a:lnTo>
                    <a:pt x="465" y="741"/>
                  </a:lnTo>
                  <a:lnTo>
                    <a:pt x="483" y="721"/>
                  </a:lnTo>
                  <a:lnTo>
                    <a:pt x="503" y="702"/>
                  </a:lnTo>
                  <a:lnTo>
                    <a:pt x="522" y="680"/>
                  </a:lnTo>
                  <a:lnTo>
                    <a:pt x="535" y="734"/>
                  </a:lnTo>
                  <a:lnTo>
                    <a:pt x="584" y="668"/>
                  </a:lnTo>
                  <a:lnTo>
                    <a:pt x="584" y="668"/>
                  </a:lnTo>
                  <a:lnTo>
                    <a:pt x="584" y="735"/>
                  </a:lnTo>
                  <a:lnTo>
                    <a:pt x="583" y="786"/>
                  </a:lnTo>
                  <a:lnTo>
                    <a:pt x="582" y="806"/>
                  </a:lnTo>
                  <a:lnTo>
                    <a:pt x="579" y="819"/>
                  </a:lnTo>
                  <a:lnTo>
                    <a:pt x="579" y="819"/>
                  </a:lnTo>
                  <a:lnTo>
                    <a:pt x="577" y="828"/>
                  </a:lnTo>
                  <a:lnTo>
                    <a:pt x="573" y="837"/>
                  </a:lnTo>
                  <a:lnTo>
                    <a:pt x="563" y="857"/>
                  </a:lnTo>
                  <a:lnTo>
                    <a:pt x="555" y="875"/>
                  </a:lnTo>
                  <a:lnTo>
                    <a:pt x="550" y="884"/>
                  </a:lnTo>
                  <a:lnTo>
                    <a:pt x="547" y="893"/>
                  </a:lnTo>
                  <a:lnTo>
                    <a:pt x="547" y="893"/>
                  </a:lnTo>
                  <a:lnTo>
                    <a:pt x="546" y="901"/>
                  </a:lnTo>
                  <a:lnTo>
                    <a:pt x="545" y="909"/>
                  </a:lnTo>
                  <a:lnTo>
                    <a:pt x="545" y="925"/>
                  </a:lnTo>
                  <a:lnTo>
                    <a:pt x="546" y="939"/>
                  </a:lnTo>
                  <a:lnTo>
                    <a:pt x="545" y="945"/>
                  </a:lnTo>
                  <a:lnTo>
                    <a:pt x="544" y="950"/>
                  </a:lnTo>
                  <a:lnTo>
                    <a:pt x="544" y="950"/>
                  </a:lnTo>
                  <a:lnTo>
                    <a:pt x="542" y="955"/>
                  </a:lnTo>
                  <a:lnTo>
                    <a:pt x="544" y="961"/>
                  </a:lnTo>
                  <a:lnTo>
                    <a:pt x="546" y="970"/>
                  </a:lnTo>
                  <a:lnTo>
                    <a:pt x="547" y="973"/>
                  </a:lnTo>
                  <a:lnTo>
                    <a:pt x="545" y="977"/>
                  </a:lnTo>
                  <a:lnTo>
                    <a:pt x="540" y="980"/>
                  </a:lnTo>
                  <a:lnTo>
                    <a:pt x="531" y="983"/>
                  </a:lnTo>
                  <a:lnTo>
                    <a:pt x="531" y="983"/>
                  </a:lnTo>
                  <a:lnTo>
                    <a:pt x="498" y="987"/>
                  </a:lnTo>
                  <a:lnTo>
                    <a:pt x="454" y="992"/>
                  </a:lnTo>
                  <a:lnTo>
                    <a:pt x="384" y="999"/>
                  </a:lnTo>
                  <a:lnTo>
                    <a:pt x="384" y="999"/>
                  </a:lnTo>
                  <a:lnTo>
                    <a:pt x="380" y="1001"/>
                  </a:lnTo>
                  <a:lnTo>
                    <a:pt x="375" y="1003"/>
                  </a:lnTo>
                  <a:lnTo>
                    <a:pt x="365" y="1012"/>
                  </a:lnTo>
                  <a:lnTo>
                    <a:pt x="354" y="1023"/>
                  </a:lnTo>
                  <a:lnTo>
                    <a:pt x="344" y="1037"/>
                  </a:lnTo>
                  <a:lnTo>
                    <a:pt x="324" y="1062"/>
                  </a:lnTo>
                  <a:lnTo>
                    <a:pt x="318" y="1070"/>
                  </a:lnTo>
                  <a:lnTo>
                    <a:pt x="316" y="1073"/>
                  </a:lnTo>
                  <a:lnTo>
                    <a:pt x="316" y="1073"/>
                  </a:lnTo>
                  <a:lnTo>
                    <a:pt x="266" y="1079"/>
                  </a:lnTo>
                  <a:lnTo>
                    <a:pt x="226" y="1085"/>
                  </a:lnTo>
                  <a:lnTo>
                    <a:pt x="189" y="1093"/>
                  </a:lnTo>
                  <a:lnTo>
                    <a:pt x="189" y="1093"/>
                  </a:lnTo>
                  <a:lnTo>
                    <a:pt x="173" y="1096"/>
                  </a:lnTo>
                  <a:lnTo>
                    <a:pt x="157" y="1098"/>
                  </a:lnTo>
                  <a:lnTo>
                    <a:pt x="142" y="1099"/>
                  </a:lnTo>
                  <a:lnTo>
                    <a:pt x="127" y="1101"/>
                  </a:lnTo>
                  <a:lnTo>
                    <a:pt x="115" y="1104"/>
                  </a:lnTo>
                  <a:lnTo>
                    <a:pt x="109" y="1106"/>
                  </a:lnTo>
                  <a:lnTo>
                    <a:pt x="104" y="1109"/>
                  </a:lnTo>
                  <a:lnTo>
                    <a:pt x="99" y="1112"/>
                  </a:lnTo>
                  <a:lnTo>
                    <a:pt x="94" y="1117"/>
                  </a:lnTo>
                  <a:lnTo>
                    <a:pt x="90" y="1124"/>
                  </a:lnTo>
                  <a:lnTo>
                    <a:pt x="86" y="1130"/>
                  </a:lnTo>
                  <a:lnTo>
                    <a:pt x="86" y="1130"/>
                  </a:lnTo>
                  <a:lnTo>
                    <a:pt x="75" y="1161"/>
                  </a:lnTo>
                  <a:lnTo>
                    <a:pt x="64" y="1191"/>
                  </a:lnTo>
                  <a:lnTo>
                    <a:pt x="55" y="1214"/>
                  </a:lnTo>
                  <a:lnTo>
                    <a:pt x="53" y="1223"/>
                  </a:lnTo>
                  <a:lnTo>
                    <a:pt x="50" y="1228"/>
                  </a:lnTo>
                  <a:lnTo>
                    <a:pt x="50" y="1228"/>
                  </a:lnTo>
                  <a:lnTo>
                    <a:pt x="50" y="1233"/>
                  </a:lnTo>
                  <a:lnTo>
                    <a:pt x="52" y="1243"/>
                  </a:lnTo>
                  <a:lnTo>
                    <a:pt x="62" y="1279"/>
                  </a:lnTo>
                  <a:lnTo>
                    <a:pt x="76" y="1328"/>
                  </a:lnTo>
                  <a:lnTo>
                    <a:pt x="95" y="1386"/>
                  </a:lnTo>
                  <a:lnTo>
                    <a:pt x="115" y="1444"/>
                  </a:lnTo>
                  <a:lnTo>
                    <a:pt x="135" y="1499"/>
                  </a:lnTo>
                  <a:lnTo>
                    <a:pt x="151" y="1541"/>
                  </a:lnTo>
                  <a:lnTo>
                    <a:pt x="158" y="1557"/>
                  </a:lnTo>
                  <a:lnTo>
                    <a:pt x="164" y="1567"/>
                  </a:lnTo>
                  <a:lnTo>
                    <a:pt x="164" y="1567"/>
                  </a:lnTo>
                  <a:lnTo>
                    <a:pt x="169" y="1575"/>
                  </a:lnTo>
                  <a:lnTo>
                    <a:pt x="173" y="1585"/>
                  </a:lnTo>
                  <a:lnTo>
                    <a:pt x="182" y="1609"/>
                  </a:lnTo>
                  <a:lnTo>
                    <a:pt x="189" y="1635"/>
                  </a:lnTo>
                  <a:lnTo>
                    <a:pt x="194" y="1662"/>
                  </a:lnTo>
                  <a:lnTo>
                    <a:pt x="203" y="1707"/>
                  </a:lnTo>
                  <a:lnTo>
                    <a:pt x="205" y="1727"/>
                  </a:lnTo>
                  <a:lnTo>
                    <a:pt x="234" y="1739"/>
                  </a:lnTo>
                  <a:lnTo>
                    <a:pt x="234" y="1739"/>
                  </a:lnTo>
                  <a:lnTo>
                    <a:pt x="237" y="1741"/>
                  </a:lnTo>
                  <a:lnTo>
                    <a:pt x="241" y="1743"/>
                  </a:lnTo>
                  <a:lnTo>
                    <a:pt x="242" y="1746"/>
                  </a:lnTo>
                  <a:lnTo>
                    <a:pt x="242" y="1747"/>
                  </a:lnTo>
                  <a:lnTo>
                    <a:pt x="241" y="1749"/>
                  </a:lnTo>
                  <a:lnTo>
                    <a:pt x="236" y="1754"/>
                  </a:lnTo>
                  <a:lnTo>
                    <a:pt x="224" y="1760"/>
                  </a:lnTo>
                  <a:lnTo>
                    <a:pt x="205" y="1768"/>
                  </a:lnTo>
                  <a:lnTo>
                    <a:pt x="205" y="1768"/>
                  </a:lnTo>
                  <a:lnTo>
                    <a:pt x="174" y="1777"/>
                  </a:lnTo>
                  <a:lnTo>
                    <a:pt x="168" y="1778"/>
                  </a:lnTo>
                  <a:lnTo>
                    <a:pt x="167" y="1778"/>
                  </a:lnTo>
                  <a:lnTo>
                    <a:pt x="167" y="1777"/>
                  </a:lnTo>
                  <a:lnTo>
                    <a:pt x="172" y="1774"/>
                  </a:lnTo>
                  <a:lnTo>
                    <a:pt x="177" y="1772"/>
                  </a:lnTo>
                  <a:lnTo>
                    <a:pt x="177" y="1772"/>
                  </a:lnTo>
                  <a:lnTo>
                    <a:pt x="177" y="1769"/>
                  </a:lnTo>
                  <a:lnTo>
                    <a:pt x="176" y="1767"/>
                  </a:lnTo>
                  <a:lnTo>
                    <a:pt x="174" y="1764"/>
                  </a:lnTo>
                  <a:lnTo>
                    <a:pt x="172" y="1762"/>
                  </a:lnTo>
                  <a:lnTo>
                    <a:pt x="168" y="1759"/>
                  </a:lnTo>
                  <a:lnTo>
                    <a:pt x="163" y="1759"/>
                  </a:lnTo>
                  <a:lnTo>
                    <a:pt x="156" y="1759"/>
                  </a:lnTo>
                  <a:lnTo>
                    <a:pt x="156" y="1759"/>
                  </a:lnTo>
                  <a:lnTo>
                    <a:pt x="133" y="1763"/>
                  </a:lnTo>
                  <a:lnTo>
                    <a:pt x="120" y="1767"/>
                  </a:lnTo>
                  <a:lnTo>
                    <a:pt x="104" y="1772"/>
                  </a:lnTo>
                  <a:lnTo>
                    <a:pt x="88" y="1778"/>
                  </a:lnTo>
                  <a:lnTo>
                    <a:pt x="70" y="1785"/>
                  </a:lnTo>
                  <a:lnTo>
                    <a:pt x="54" y="1795"/>
                  </a:lnTo>
                  <a:lnTo>
                    <a:pt x="38" y="1809"/>
                  </a:lnTo>
                  <a:lnTo>
                    <a:pt x="38" y="1809"/>
                  </a:lnTo>
                  <a:lnTo>
                    <a:pt x="24" y="1821"/>
                  </a:lnTo>
                  <a:lnTo>
                    <a:pt x="13" y="1835"/>
                  </a:lnTo>
                  <a:lnTo>
                    <a:pt x="6" y="1846"/>
                  </a:lnTo>
                  <a:lnTo>
                    <a:pt x="1" y="1856"/>
                  </a:lnTo>
                  <a:lnTo>
                    <a:pt x="0" y="1861"/>
                  </a:lnTo>
                  <a:lnTo>
                    <a:pt x="0" y="1866"/>
                  </a:lnTo>
                  <a:lnTo>
                    <a:pt x="1" y="1870"/>
                  </a:lnTo>
                  <a:lnTo>
                    <a:pt x="2" y="1873"/>
                  </a:lnTo>
                  <a:lnTo>
                    <a:pt x="5" y="1876"/>
                  </a:lnTo>
                  <a:lnTo>
                    <a:pt x="8" y="1878"/>
                  </a:lnTo>
                  <a:lnTo>
                    <a:pt x="12" y="1881"/>
                  </a:lnTo>
                  <a:lnTo>
                    <a:pt x="17" y="1882"/>
                  </a:lnTo>
                  <a:lnTo>
                    <a:pt x="17" y="1882"/>
                  </a:lnTo>
                  <a:lnTo>
                    <a:pt x="54" y="1888"/>
                  </a:lnTo>
                  <a:lnTo>
                    <a:pt x="112" y="1897"/>
                  </a:lnTo>
                  <a:lnTo>
                    <a:pt x="246" y="1914"/>
                  </a:lnTo>
                  <a:lnTo>
                    <a:pt x="246" y="1914"/>
                  </a:lnTo>
                  <a:lnTo>
                    <a:pt x="280" y="1918"/>
                  </a:lnTo>
                  <a:lnTo>
                    <a:pt x="318" y="1919"/>
                  </a:lnTo>
                  <a:lnTo>
                    <a:pt x="359" y="1921"/>
                  </a:lnTo>
                  <a:lnTo>
                    <a:pt x="399" y="1919"/>
                  </a:lnTo>
                  <a:lnTo>
                    <a:pt x="436" y="1917"/>
                  </a:lnTo>
                  <a:lnTo>
                    <a:pt x="452" y="1914"/>
                  </a:lnTo>
                  <a:lnTo>
                    <a:pt x="465" y="1913"/>
                  </a:lnTo>
                  <a:lnTo>
                    <a:pt x="477" y="1909"/>
                  </a:lnTo>
                  <a:lnTo>
                    <a:pt x="485" y="1907"/>
                  </a:lnTo>
                  <a:lnTo>
                    <a:pt x="491" y="1902"/>
                  </a:lnTo>
                  <a:lnTo>
                    <a:pt x="494" y="1901"/>
                  </a:lnTo>
                  <a:lnTo>
                    <a:pt x="494" y="1898"/>
                  </a:lnTo>
                  <a:lnTo>
                    <a:pt x="494" y="1898"/>
                  </a:lnTo>
                  <a:lnTo>
                    <a:pt x="495" y="1893"/>
                  </a:lnTo>
                  <a:lnTo>
                    <a:pt x="494" y="1890"/>
                  </a:lnTo>
                  <a:lnTo>
                    <a:pt x="493" y="1886"/>
                  </a:lnTo>
                  <a:lnTo>
                    <a:pt x="490" y="1882"/>
                  </a:lnTo>
                  <a:lnTo>
                    <a:pt x="484" y="1875"/>
                  </a:lnTo>
                  <a:lnTo>
                    <a:pt x="478" y="1868"/>
                  </a:lnTo>
                  <a:lnTo>
                    <a:pt x="470" y="1863"/>
                  </a:lnTo>
                  <a:lnTo>
                    <a:pt x="464" y="1860"/>
                  </a:lnTo>
                  <a:lnTo>
                    <a:pt x="458" y="1857"/>
                  </a:lnTo>
                  <a:lnTo>
                    <a:pt x="458" y="1857"/>
                  </a:lnTo>
                  <a:lnTo>
                    <a:pt x="446" y="1825"/>
                  </a:lnTo>
                  <a:lnTo>
                    <a:pt x="446" y="1825"/>
                  </a:lnTo>
                  <a:lnTo>
                    <a:pt x="417" y="1759"/>
                  </a:lnTo>
                  <a:lnTo>
                    <a:pt x="417" y="1746"/>
                  </a:lnTo>
                  <a:lnTo>
                    <a:pt x="417" y="1746"/>
                  </a:lnTo>
                  <a:lnTo>
                    <a:pt x="449" y="1747"/>
                  </a:lnTo>
                  <a:lnTo>
                    <a:pt x="449" y="1747"/>
                  </a:lnTo>
                  <a:lnTo>
                    <a:pt x="550" y="1752"/>
                  </a:lnTo>
                  <a:lnTo>
                    <a:pt x="562" y="1752"/>
                  </a:lnTo>
                  <a:lnTo>
                    <a:pt x="572" y="1751"/>
                  </a:lnTo>
                  <a:lnTo>
                    <a:pt x="582" y="1749"/>
                  </a:lnTo>
                  <a:lnTo>
                    <a:pt x="592" y="1747"/>
                  </a:lnTo>
                  <a:lnTo>
                    <a:pt x="592" y="1747"/>
                  </a:lnTo>
                  <a:lnTo>
                    <a:pt x="603" y="1744"/>
                  </a:lnTo>
                  <a:lnTo>
                    <a:pt x="612" y="1744"/>
                  </a:lnTo>
                  <a:lnTo>
                    <a:pt x="624" y="1744"/>
                  </a:lnTo>
                  <a:lnTo>
                    <a:pt x="628" y="1743"/>
                  </a:lnTo>
                  <a:lnTo>
                    <a:pt x="629" y="1739"/>
                  </a:lnTo>
                  <a:lnTo>
                    <a:pt x="630" y="1734"/>
                  </a:lnTo>
                  <a:lnTo>
                    <a:pt x="629" y="1727"/>
                  </a:lnTo>
                  <a:lnTo>
                    <a:pt x="629" y="1727"/>
                  </a:lnTo>
                  <a:lnTo>
                    <a:pt x="627" y="1717"/>
                  </a:lnTo>
                  <a:lnTo>
                    <a:pt x="620" y="1708"/>
                  </a:lnTo>
                  <a:lnTo>
                    <a:pt x="614" y="1701"/>
                  </a:lnTo>
                  <a:lnTo>
                    <a:pt x="607" y="1695"/>
                  </a:lnTo>
                  <a:lnTo>
                    <a:pt x="594" y="1685"/>
                  </a:lnTo>
                  <a:lnTo>
                    <a:pt x="588" y="1682"/>
                  </a:lnTo>
                  <a:lnTo>
                    <a:pt x="588" y="1682"/>
                  </a:lnTo>
                  <a:lnTo>
                    <a:pt x="591" y="1682"/>
                  </a:lnTo>
                  <a:lnTo>
                    <a:pt x="592" y="1682"/>
                  </a:lnTo>
                  <a:lnTo>
                    <a:pt x="594" y="1682"/>
                  </a:lnTo>
                  <a:lnTo>
                    <a:pt x="597" y="1680"/>
                  </a:lnTo>
                  <a:lnTo>
                    <a:pt x="598" y="1677"/>
                  </a:lnTo>
                  <a:lnTo>
                    <a:pt x="599" y="1672"/>
                  </a:lnTo>
                  <a:lnTo>
                    <a:pt x="601" y="1665"/>
                  </a:lnTo>
                  <a:lnTo>
                    <a:pt x="601" y="1665"/>
                  </a:lnTo>
                  <a:lnTo>
                    <a:pt x="601" y="1643"/>
                  </a:lnTo>
                  <a:lnTo>
                    <a:pt x="599" y="1635"/>
                  </a:lnTo>
                  <a:lnTo>
                    <a:pt x="597" y="1624"/>
                  </a:lnTo>
                  <a:lnTo>
                    <a:pt x="597" y="1624"/>
                  </a:lnTo>
                  <a:lnTo>
                    <a:pt x="593" y="1613"/>
                  </a:lnTo>
                  <a:lnTo>
                    <a:pt x="588" y="1602"/>
                  </a:lnTo>
                  <a:lnTo>
                    <a:pt x="582" y="1592"/>
                  </a:lnTo>
                  <a:lnTo>
                    <a:pt x="576" y="1584"/>
                  </a:lnTo>
                  <a:lnTo>
                    <a:pt x="576" y="1584"/>
                  </a:lnTo>
                  <a:lnTo>
                    <a:pt x="574" y="1580"/>
                  </a:lnTo>
                  <a:lnTo>
                    <a:pt x="573" y="1577"/>
                  </a:lnTo>
                  <a:lnTo>
                    <a:pt x="574" y="1575"/>
                  </a:lnTo>
                  <a:lnTo>
                    <a:pt x="577" y="1573"/>
                  </a:lnTo>
                  <a:lnTo>
                    <a:pt x="582" y="1572"/>
                  </a:lnTo>
                  <a:lnTo>
                    <a:pt x="584" y="1572"/>
                  </a:lnTo>
                  <a:lnTo>
                    <a:pt x="584" y="1572"/>
                  </a:lnTo>
                  <a:lnTo>
                    <a:pt x="586" y="1568"/>
                  </a:lnTo>
                  <a:lnTo>
                    <a:pt x="588" y="1559"/>
                  </a:lnTo>
                  <a:lnTo>
                    <a:pt x="589" y="1543"/>
                  </a:lnTo>
                  <a:lnTo>
                    <a:pt x="589" y="1532"/>
                  </a:lnTo>
                  <a:lnTo>
                    <a:pt x="588" y="1518"/>
                  </a:lnTo>
                  <a:lnTo>
                    <a:pt x="588" y="1518"/>
                  </a:lnTo>
                  <a:lnTo>
                    <a:pt x="584" y="1463"/>
                  </a:lnTo>
                  <a:lnTo>
                    <a:pt x="582" y="1382"/>
                  </a:lnTo>
                  <a:lnTo>
                    <a:pt x="582" y="1382"/>
                  </a:lnTo>
                  <a:lnTo>
                    <a:pt x="659" y="1394"/>
                  </a:lnTo>
                  <a:lnTo>
                    <a:pt x="734" y="1405"/>
                  </a:lnTo>
                  <a:lnTo>
                    <a:pt x="769" y="1409"/>
                  </a:lnTo>
                  <a:lnTo>
                    <a:pt x="800" y="1412"/>
                  </a:lnTo>
                  <a:lnTo>
                    <a:pt x="827" y="1413"/>
                  </a:lnTo>
                  <a:lnTo>
                    <a:pt x="850" y="1412"/>
                  </a:lnTo>
                  <a:lnTo>
                    <a:pt x="850" y="1412"/>
                  </a:lnTo>
                  <a:lnTo>
                    <a:pt x="866" y="1409"/>
                  </a:lnTo>
                  <a:lnTo>
                    <a:pt x="882" y="1405"/>
                  </a:lnTo>
                  <a:lnTo>
                    <a:pt x="898" y="1402"/>
                  </a:lnTo>
                  <a:lnTo>
                    <a:pt x="913" y="1397"/>
                  </a:lnTo>
                  <a:lnTo>
                    <a:pt x="928" y="1391"/>
                  </a:lnTo>
                  <a:lnTo>
                    <a:pt x="942" y="1383"/>
                  </a:lnTo>
                  <a:lnTo>
                    <a:pt x="956" y="1376"/>
                  </a:lnTo>
                  <a:lnTo>
                    <a:pt x="968" y="1367"/>
                  </a:lnTo>
                  <a:lnTo>
                    <a:pt x="980" y="1358"/>
                  </a:lnTo>
                  <a:lnTo>
                    <a:pt x="991" y="1350"/>
                  </a:lnTo>
                  <a:lnTo>
                    <a:pt x="999" y="1340"/>
                  </a:lnTo>
                  <a:lnTo>
                    <a:pt x="1008" y="1331"/>
                  </a:lnTo>
                  <a:lnTo>
                    <a:pt x="1014" y="1320"/>
                  </a:lnTo>
                  <a:lnTo>
                    <a:pt x="1019" y="1310"/>
                  </a:lnTo>
                  <a:lnTo>
                    <a:pt x="1023" y="1300"/>
                  </a:lnTo>
                  <a:lnTo>
                    <a:pt x="1024" y="1289"/>
                  </a:lnTo>
                  <a:lnTo>
                    <a:pt x="1024" y="1289"/>
                  </a:lnTo>
                  <a:lnTo>
                    <a:pt x="1025" y="1271"/>
                  </a:lnTo>
                  <a:lnTo>
                    <a:pt x="1025" y="1258"/>
                  </a:lnTo>
                  <a:lnTo>
                    <a:pt x="1024" y="1240"/>
                  </a:lnTo>
                  <a:lnTo>
                    <a:pt x="1024" y="1235"/>
                  </a:lnTo>
                  <a:lnTo>
                    <a:pt x="1025" y="1233"/>
                  </a:lnTo>
                  <a:lnTo>
                    <a:pt x="1028" y="1233"/>
                  </a:lnTo>
                  <a:lnTo>
                    <a:pt x="1033" y="1232"/>
                  </a:lnTo>
                  <a:lnTo>
                    <a:pt x="1033" y="1232"/>
                  </a:lnTo>
                  <a:lnTo>
                    <a:pt x="1038" y="1232"/>
                  </a:lnTo>
                  <a:lnTo>
                    <a:pt x="1044" y="1229"/>
                  </a:lnTo>
                  <a:lnTo>
                    <a:pt x="1049" y="1227"/>
                  </a:lnTo>
                  <a:lnTo>
                    <a:pt x="1054" y="1222"/>
                  </a:lnTo>
                  <a:lnTo>
                    <a:pt x="1059" y="1217"/>
                  </a:lnTo>
                  <a:lnTo>
                    <a:pt x="1063" y="1212"/>
                  </a:lnTo>
                  <a:lnTo>
                    <a:pt x="1066" y="1206"/>
                  </a:lnTo>
                  <a:lnTo>
                    <a:pt x="1069" y="1199"/>
                  </a:lnTo>
                  <a:lnTo>
                    <a:pt x="1069" y="1199"/>
                  </a:lnTo>
                  <a:lnTo>
                    <a:pt x="1075" y="1187"/>
                  </a:lnTo>
                  <a:lnTo>
                    <a:pt x="1078" y="1181"/>
                  </a:lnTo>
                  <a:lnTo>
                    <a:pt x="1080" y="1172"/>
                  </a:lnTo>
                  <a:lnTo>
                    <a:pt x="1082" y="1161"/>
                  </a:lnTo>
                  <a:lnTo>
                    <a:pt x="1085" y="1146"/>
                  </a:lnTo>
                  <a:lnTo>
                    <a:pt x="1086" y="1129"/>
                  </a:lnTo>
                  <a:lnTo>
                    <a:pt x="1086" y="1105"/>
                  </a:lnTo>
                  <a:lnTo>
                    <a:pt x="1086" y="1105"/>
                  </a:lnTo>
                  <a:lnTo>
                    <a:pt x="1084" y="1057"/>
                  </a:lnTo>
                  <a:lnTo>
                    <a:pt x="1081" y="1034"/>
                  </a:lnTo>
                  <a:lnTo>
                    <a:pt x="1079" y="1011"/>
                  </a:lnTo>
                  <a:lnTo>
                    <a:pt x="1075" y="988"/>
                  </a:lnTo>
                  <a:lnTo>
                    <a:pt x="1070" y="967"/>
                  </a:lnTo>
                  <a:lnTo>
                    <a:pt x="1064" y="945"/>
                  </a:lnTo>
                  <a:lnTo>
                    <a:pt x="1058" y="921"/>
                  </a:lnTo>
                  <a:lnTo>
                    <a:pt x="1058" y="921"/>
                  </a:lnTo>
                  <a:lnTo>
                    <a:pt x="1049" y="893"/>
                  </a:lnTo>
                  <a:lnTo>
                    <a:pt x="1042" y="857"/>
                  </a:lnTo>
                  <a:lnTo>
                    <a:pt x="1034" y="813"/>
                  </a:lnTo>
                  <a:lnTo>
                    <a:pt x="1028" y="767"/>
                  </a:lnTo>
                  <a:lnTo>
                    <a:pt x="1023" y="721"/>
                  </a:lnTo>
                  <a:lnTo>
                    <a:pt x="1019" y="679"/>
                  </a:lnTo>
                  <a:lnTo>
                    <a:pt x="1017" y="643"/>
                  </a:lnTo>
                  <a:lnTo>
                    <a:pt x="1017" y="615"/>
                  </a:lnTo>
                  <a:lnTo>
                    <a:pt x="1017" y="615"/>
                  </a:lnTo>
                  <a:lnTo>
                    <a:pt x="1016" y="591"/>
                  </a:lnTo>
                  <a:lnTo>
                    <a:pt x="1014" y="564"/>
                  </a:lnTo>
                  <a:lnTo>
                    <a:pt x="1012" y="535"/>
                  </a:lnTo>
                  <a:lnTo>
                    <a:pt x="1008" y="508"/>
                  </a:lnTo>
                  <a:lnTo>
                    <a:pt x="1001" y="459"/>
                  </a:lnTo>
                  <a:lnTo>
                    <a:pt x="996" y="431"/>
                  </a:lnTo>
                  <a:lnTo>
                    <a:pt x="996" y="431"/>
                  </a:lnTo>
                  <a:lnTo>
                    <a:pt x="994" y="426"/>
                  </a:lnTo>
                  <a:lnTo>
                    <a:pt x="990" y="420"/>
                  </a:lnTo>
                  <a:lnTo>
                    <a:pt x="976" y="401"/>
                  </a:lnTo>
                  <a:lnTo>
                    <a:pt x="957" y="378"/>
                  </a:lnTo>
                  <a:lnTo>
                    <a:pt x="935" y="353"/>
                  </a:lnTo>
                  <a:lnTo>
                    <a:pt x="895" y="308"/>
                  </a:lnTo>
                  <a:lnTo>
                    <a:pt x="878" y="288"/>
                  </a:lnTo>
                  <a:lnTo>
                    <a:pt x="878" y="288"/>
                  </a:lnTo>
                  <a:lnTo>
                    <a:pt x="862" y="243"/>
                  </a:lnTo>
                  <a:lnTo>
                    <a:pt x="850" y="212"/>
                  </a:lnTo>
                  <a:lnTo>
                    <a:pt x="845" y="203"/>
                  </a:lnTo>
                  <a:lnTo>
                    <a:pt x="843" y="199"/>
                  </a:lnTo>
                  <a:lnTo>
                    <a:pt x="841" y="199"/>
                  </a:lnTo>
                  <a:lnTo>
                    <a:pt x="841" y="199"/>
                  </a:lnTo>
                  <a:lnTo>
                    <a:pt x="835" y="198"/>
                  </a:lnTo>
                  <a:lnTo>
                    <a:pt x="825" y="194"/>
                  </a:lnTo>
                  <a:lnTo>
                    <a:pt x="798" y="184"/>
                  </a:lnTo>
                  <a:lnTo>
                    <a:pt x="770" y="173"/>
                  </a:lnTo>
                  <a:lnTo>
                    <a:pt x="755" y="165"/>
                  </a:lnTo>
                  <a:lnTo>
                    <a:pt x="755" y="165"/>
                  </a:lnTo>
                  <a:lnTo>
                    <a:pt x="745" y="162"/>
                  </a:lnTo>
                  <a:lnTo>
                    <a:pt x="729" y="157"/>
                  </a:lnTo>
                  <a:lnTo>
                    <a:pt x="714" y="150"/>
                  </a:lnTo>
                  <a:lnTo>
                    <a:pt x="708" y="148"/>
                  </a:lnTo>
                  <a:lnTo>
                    <a:pt x="706" y="145"/>
                  </a:lnTo>
                  <a:lnTo>
                    <a:pt x="706" y="145"/>
                  </a:lnTo>
                  <a:lnTo>
                    <a:pt x="695" y="118"/>
                  </a:lnTo>
                  <a:lnTo>
                    <a:pt x="686" y="101"/>
                  </a:lnTo>
                  <a:lnTo>
                    <a:pt x="677" y="88"/>
                  </a:lnTo>
                  <a:lnTo>
                    <a:pt x="677" y="88"/>
                  </a:lnTo>
                  <a:lnTo>
                    <a:pt x="670" y="80"/>
                  </a:lnTo>
                  <a:lnTo>
                    <a:pt x="660" y="70"/>
                  </a:lnTo>
                  <a:lnTo>
                    <a:pt x="649" y="60"/>
                  </a:lnTo>
                  <a:lnTo>
                    <a:pt x="649" y="60"/>
                  </a:lnTo>
                  <a:lnTo>
                    <a:pt x="623" y="40"/>
                  </a:lnTo>
                  <a:lnTo>
                    <a:pt x="604" y="25"/>
                  </a:lnTo>
                  <a:lnTo>
                    <a:pt x="592" y="14"/>
                  </a:lnTo>
                  <a:lnTo>
                    <a:pt x="592" y="14"/>
                  </a:lnTo>
                  <a:lnTo>
                    <a:pt x="586" y="8"/>
                  </a:lnTo>
                  <a:lnTo>
                    <a:pt x="582" y="5"/>
                  </a:lnTo>
                  <a:lnTo>
                    <a:pt x="576" y="3"/>
                  </a:lnTo>
                  <a:lnTo>
                    <a:pt x="568" y="1"/>
                  </a:lnTo>
                  <a:lnTo>
                    <a:pt x="560" y="0"/>
                  </a:lnTo>
                  <a:lnTo>
                    <a:pt x="548" y="0"/>
                  </a:lnTo>
                  <a:lnTo>
                    <a:pt x="535" y="3"/>
                  </a:lnTo>
                  <a:lnTo>
                    <a:pt x="535" y="3"/>
                  </a:lnTo>
                  <a:lnTo>
                    <a:pt x="511" y="6"/>
                  </a:lnTo>
                  <a:lnTo>
                    <a:pt x="495" y="10"/>
                  </a:lnTo>
                  <a:lnTo>
                    <a:pt x="478" y="14"/>
                  </a:lnTo>
                  <a:lnTo>
                    <a:pt x="478" y="14"/>
                  </a:lnTo>
                  <a:lnTo>
                    <a:pt x="461" y="18"/>
                  </a:lnTo>
                  <a:lnTo>
                    <a:pt x="448" y="21"/>
                  </a:lnTo>
                  <a:lnTo>
                    <a:pt x="433" y="26"/>
                  </a:lnTo>
                  <a:lnTo>
                    <a:pt x="433" y="26"/>
                  </a:lnTo>
                  <a:lnTo>
                    <a:pt x="418" y="34"/>
                  </a:lnTo>
                  <a:lnTo>
                    <a:pt x="406" y="41"/>
                  </a:lnTo>
                  <a:lnTo>
                    <a:pt x="396" y="49"/>
                  </a:lnTo>
                  <a:lnTo>
                    <a:pt x="389" y="55"/>
                  </a:lnTo>
                  <a:lnTo>
                    <a:pt x="389" y="55"/>
                  </a:lnTo>
                  <a:lnTo>
                    <a:pt x="384" y="61"/>
                  </a:lnTo>
                  <a:lnTo>
                    <a:pt x="379" y="68"/>
                  </a:lnTo>
                  <a:lnTo>
                    <a:pt x="373" y="75"/>
                  </a:lnTo>
                  <a:lnTo>
                    <a:pt x="369" y="77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51" y="86"/>
                  </a:lnTo>
                  <a:lnTo>
                    <a:pt x="338" y="95"/>
                  </a:lnTo>
                  <a:lnTo>
                    <a:pt x="327" y="101"/>
                  </a:lnTo>
                  <a:lnTo>
                    <a:pt x="322" y="103"/>
                  </a:lnTo>
                  <a:lnTo>
                    <a:pt x="319" y="104"/>
                  </a:lnTo>
                  <a:lnTo>
                    <a:pt x="319" y="104"/>
                  </a:lnTo>
                  <a:lnTo>
                    <a:pt x="311" y="106"/>
                  </a:lnTo>
                  <a:lnTo>
                    <a:pt x="298" y="111"/>
                  </a:lnTo>
                  <a:lnTo>
                    <a:pt x="293" y="113"/>
                  </a:lnTo>
                  <a:lnTo>
                    <a:pt x="292" y="114"/>
                  </a:lnTo>
                  <a:lnTo>
                    <a:pt x="292" y="116"/>
                  </a:lnTo>
                  <a:lnTo>
                    <a:pt x="293" y="116"/>
                  </a:lnTo>
                  <a:lnTo>
                    <a:pt x="298" y="117"/>
                  </a:lnTo>
                  <a:lnTo>
                    <a:pt x="298" y="117"/>
                  </a:lnTo>
                  <a:lnTo>
                    <a:pt x="307" y="117"/>
                  </a:lnTo>
                  <a:lnTo>
                    <a:pt x="313" y="118"/>
                  </a:lnTo>
                  <a:lnTo>
                    <a:pt x="319" y="121"/>
                  </a:lnTo>
                  <a:lnTo>
                    <a:pt x="323" y="123"/>
                  </a:lnTo>
                  <a:lnTo>
                    <a:pt x="329" y="127"/>
                  </a:lnTo>
                  <a:lnTo>
                    <a:pt x="332" y="129"/>
                  </a:lnTo>
                  <a:lnTo>
                    <a:pt x="311" y="153"/>
                  </a:lnTo>
                  <a:lnTo>
                    <a:pt x="339" y="153"/>
                  </a:lnTo>
                  <a:lnTo>
                    <a:pt x="339" y="153"/>
                  </a:lnTo>
                  <a:lnTo>
                    <a:pt x="337" y="154"/>
                  </a:lnTo>
                  <a:lnTo>
                    <a:pt x="334" y="158"/>
                  </a:lnTo>
                  <a:lnTo>
                    <a:pt x="329" y="167"/>
                  </a:lnTo>
                  <a:lnTo>
                    <a:pt x="327" y="175"/>
                  </a:lnTo>
                  <a:lnTo>
                    <a:pt x="327" y="178"/>
                  </a:lnTo>
                  <a:lnTo>
                    <a:pt x="327" y="178"/>
                  </a:lnTo>
                  <a:lnTo>
                    <a:pt x="327" y="178"/>
                  </a:lnTo>
                  <a:lnTo>
                    <a:pt x="355" y="165"/>
                  </a:lnTo>
                  <a:lnTo>
                    <a:pt x="355" y="165"/>
                  </a:lnTo>
                  <a:close/>
                  <a:moveTo>
                    <a:pt x="399" y="1667"/>
                  </a:moveTo>
                  <a:lnTo>
                    <a:pt x="399" y="1667"/>
                  </a:lnTo>
                  <a:lnTo>
                    <a:pt x="387" y="1643"/>
                  </a:lnTo>
                  <a:lnTo>
                    <a:pt x="382" y="1631"/>
                  </a:lnTo>
                  <a:lnTo>
                    <a:pt x="380" y="1620"/>
                  </a:lnTo>
                  <a:lnTo>
                    <a:pt x="380" y="1620"/>
                  </a:lnTo>
                  <a:lnTo>
                    <a:pt x="349" y="1460"/>
                  </a:lnTo>
                  <a:lnTo>
                    <a:pt x="323" y="1326"/>
                  </a:lnTo>
                  <a:lnTo>
                    <a:pt x="381" y="1340"/>
                  </a:lnTo>
                  <a:lnTo>
                    <a:pt x="381" y="1340"/>
                  </a:lnTo>
                  <a:lnTo>
                    <a:pt x="399" y="1424"/>
                  </a:lnTo>
                  <a:lnTo>
                    <a:pt x="408" y="1464"/>
                  </a:lnTo>
                  <a:lnTo>
                    <a:pt x="413" y="1480"/>
                  </a:lnTo>
                  <a:lnTo>
                    <a:pt x="417" y="1490"/>
                  </a:lnTo>
                  <a:lnTo>
                    <a:pt x="417" y="1490"/>
                  </a:lnTo>
                  <a:lnTo>
                    <a:pt x="421" y="1502"/>
                  </a:lnTo>
                  <a:lnTo>
                    <a:pt x="425" y="1520"/>
                  </a:lnTo>
                  <a:lnTo>
                    <a:pt x="426" y="1539"/>
                  </a:lnTo>
                  <a:lnTo>
                    <a:pt x="427" y="1561"/>
                  </a:lnTo>
                  <a:lnTo>
                    <a:pt x="430" y="1597"/>
                  </a:lnTo>
                  <a:lnTo>
                    <a:pt x="430" y="1613"/>
                  </a:lnTo>
                  <a:lnTo>
                    <a:pt x="453" y="1624"/>
                  </a:lnTo>
                  <a:lnTo>
                    <a:pt x="453" y="1624"/>
                  </a:lnTo>
                  <a:lnTo>
                    <a:pt x="452" y="1629"/>
                  </a:lnTo>
                  <a:lnTo>
                    <a:pt x="444" y="1639"/>
                  </a:lnTo>
                  <a:lnTo>
                    <a:pt x="439" y="1645"/>
                  </a:lnTo>
                  <a:lnTo>
                    <a:pt x="432" y="1651"/>
                  </a:lnTo>
                  <a:lnTo>
                    <a:pt x="423" y="1656"/>
                  </a:lnTo>
                  <a:lnTo>
                    <a:pt x="413" y="1661"/>
                  </a:lnTo>
                  <a:lnTo>
                    <a:pt x="413" y="1661"/>
                  </a:lnTo>
                  <a:lnTo>
                    <a:pt x="399" y="1667"/>
                  </a:lnTo>
                  <a:lnTo>
                    <a:pt x="399" y="1667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CF6197D-1E82-429A-864A-5E8117683E89}"/>
                </a:ext>
              </a:extLst>
            </p:cNvPr>
            <p:cNvSpPr/>
            <p:nvPr/>
          </p:nvSpPr>
          <p:spPr bwMode="auto">
            <a:xfrm>
              <a:off x="3982090" y="1413372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7BC97DD-F005-4EFA-9DC1-8FD5AFEEA8DB}"/>
              </a:ext>
            </a:extLst>
          </p:cNvPr>
          <p:cNvGrpSpPr/>
          <p:nvPr/>
        </p:nvGrpSpPr>
        <p:grpSpPr>
          <a:xfrm>
            <a:off x="6894648" y="1249721"/>
            <a:ext cx="2041638" cy="2081412"/>
            <a:chOff x="4744288" y="726997"/>
            <a:chExt cx="2740415" cy="2793802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890EFDB-0981-4648-B3DE-CFD723B29474}"/>
                </a:ext>
              </a:extLst>
            </p:cNvPr>
            <p:cNvGrpSpPr/>
            <p:nvPr/>
          </p:nvGrpSpPr>
          <p:grpSpPr>
            <a:xfrm flipH="1">
              <a:off x="4744288" y="726997"/>
              <a:ext cx="1627491" cy="1032215"/>
              <a:chOff x="5071922" y="1605976"/>
              <a:chExt cx="854734" cy="542104"/>
            </a:xfrm>
          </p:grpSpPr>
          <p:sp>
            <p:nvSpPr>
              <p:cNvPr id="20" name="Freeform 8">
                <a:extLst>
                  <a:ext uri="{FF2B5EF4-FFF2-40B4-BE49-F238E27FC236}">
                    <a16:creationId xmlns:a16="http://schemas.microsoft.com/office/drawing/2014/main" id="{C819A69E-290D-483B-B216-925C0023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13">
                <a:extLst>
                  <a:ext uri="{FF2B5EF4-FFF2-40B4-BE49-F238E27FC236}">
                    <a16:creationId xmlns:a16="http://schemas.microsoft.com/office/drawing/2014/main" id="{BB555AE6-01C7-4AED-966D-8A41C9224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A5BBE7A4-2769-4887-8036-28D2066B68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425" y="787124"/>
              <a:ext cx="1892300" cy="2733675"/>
            </a:xfrm>
            <a:custGeom>
              <a:avLst/>
              <a:gdLst>
                <a:gd name="T0" fmla="*/ 480 w 1192"/>
                <a:gd name="T1" fmla="*/ 54 h 1722"/>
                <a:gd name="T2" fmla="*/ 391 w 1192"/>
                <a:gd name="T3" fmla="*/ 12 h 1722"/>
                <a:gd name="T4" fmla="*/ 315 w 1192"/>
                <a:gd name="T5" fmla="*/ 2 h 1722"/>
                <a:gd name="T6" fmla="*/ 226 w 1192"/>
                <a:gd name="T7" fmla="*/ 62 h 1722"/>
                <a:gd name="T8" fmla="*/ 206 w 1192"/>
                <a:gd name="T9" fmla="*/ 107 h 1722"/>
                <a:gd name="T10" fmla="*/ 185 w 1192"/>
                <a:gd name="T11" fmla="*/ 164 h 1722"/>
                <a:gd name="T12" fmla="*/ 192 w 1192"/>
                <a:gd name="T13" fmla="*/ 175 h 1722"/>
                <a:gd name="T14" fmla="*/ 191 w 1192"/>
                <a:gd name="T15" fmla="*/ 238 h 1722"/>
                <a:gd name="T16" fmla="*/ 196 w 1192"/>
                <a:gd name="T17" fmla="*/ 257 h 1722"/>
                <a:gd name="T18" fmla="*/ 54 w 1192"/>
                <a:gd name="T19" fmla="*/ 386 h 1722"/>
                <a:gd name="T20" fmla="*/ 5 w 1192"/>
                <a:gd name="T21" fmla="*/ 456 h 1722"/>
                <a:gd name="T22" fmla="*/ 26 w 1192"/>
                <a:gd name="T23" fmla="*/ 508 h 1722"/>
                <a:gd name="T24" fmla="*/ 66 w 1192"/>
                <a:gd name="T25" fmla="*/ 526 h 1722"/>
                <a:gd name="T26" fmla="*/ 267 w 1192"/>
                <a:gd name="T27" fmla="*/ 516 h 1722"/>
                <a:gd name="T28" fmla="*/ 334 w 1192"/>
                <a:gd name="T29" fmla="*/ 486 h 1722"/>
                <a:gd name="T30" fmla="*/ 511 w 1192"/>
                <a:gd name="T31" fmla="*/ 642 h 1722"/>
                <a:gd name="T32" fmla="*/ 358 w 1192"/>
                <a:gd name="T33" fmla="*/ 816 h 1722"/>
                <a:gd name="T34" fmla="*/ 340 w 1192"/>
                <a:gd name="T35" fmla="*/ 876 h 1722"/>
                <a:gd name="T36" fmla="*/ 343 w 1192"/>
                <a:gd name="T37" fmla="*/ 904 h 1722"/>
                <a:gd name="T38" fmla="*/ 133 w 1192"/>
                <a:gd name="T39" fmla="*/ 920 h 1722"/>
                <a:gd name="T40" fmla="*/ 57 w 1192"/>
                <a:gd name="T41" fmla="*/ 1017 h 1722"/>
                <a:gd name="T42" fmla="*/ 62 w 1192"/>
                <a:gd name="T43" fmla="*/ 1175 h 1722"/>
                <a:gd name="T44" fmla="*/ 226 w 1192"/>
                <a:gd name="T45" fmla="*/ 1530 h 1722"/>
                <a:gd name="T46" fmla="*/ 140 w 1192"/>
                <a:gd name="T47" fmla="*/ 1610 h 1722"/>
                <a:gd name="T48" fmla="*/ 113 w 1192"/>
                <a:gd name="T49" fmla="*/ 1607 h 1722"/>
                <a:gd name="T50" fmla="*/ 11 w 1192"/>
                <a:gd name="T51" fmla="*/ 1643 h 1722"/>
                <a:gd name="T52" fmla="*/ 0 w 1192"/>
                <a:gd name="T53" fmla="*/ 1674 h 1722"/>
                <a:gd name="T54" fmla="*/ 19 w 1192"/>
                <a:gd name="T55" fmla="*/ 1697 h 1722"/>
                <a:gd name="T56" fmla="*/ 72 w 1192"/>
                <a:gd name="T57" fmla="*/ 1711 h 1722"/>
                <a:gd name="T58" fmla="*/ 337 w 1192"/>
                <a:gd name="T59" fmla="*/ 1715 h 1722"/>
                <a:gd name="T60" fmla="*/ 457 w 1192"/>
                <a:gd name="T61" fmla="*/ 1712 h 1722"/>
                <a:gd name="T62" fmla="*/ 470 w 1192"/>
                <a:gd name="T63" fmla="*/ 1697 h 1722"/>
                <a:gd name="T64" fmla="*/ 418 w 1192"/>
                <a:gd name="T65" fmla="*/ 1664 h 1722"/>
                <a:gd name="T66" fmla="*/ 422 w 1192"/>
                <a:gd name="T67" fmla="*/ 1635 h 1722"/>
                <a:gd name="T68" fmla="*/ 389 w 1192"/>
                <a:gd name="T69" fmla="*/ 1571 h 1722"/>
                <a:gd name="T70" fmla="*/ 373 w 1192"/>
                <a:gd name="T71" fmla="*/ 1521 h 1722"/>
                <a:gd name="T72" fmla="*/ 397 w 1192"/>
                <a:gd name="T73" fmla="*/ 1521 h 1722"/>
                <a:gd name="T74" fmla="*/ 457 w 1192"/>
                <a:gd name="T75" fmla="*/ 1561 h 1722"/>
                <a:gd name="T76" fmla="*/ 532 w 1192"/>
                <a:gd name="T77" fmla="*/ 1573 h 1722"/>
                <a:gd name="T78" fmla="*/ 568 w 1192"/>
                <a:gd name="T79" fmla="*/ 1540 h 1722"/>
                <a:gd name="T80" fmla="*/ 527 w 1192"/>
                <a:gd name="T81" fmla="*/ 1510 h 1722"/>
                <a:gd name="T82" fmla="*/ 581 w 1192"/>
                <a:gd name="T83" fmla="*/ 1193 h 1722"/>
                <a:gd name="T84" fmla="*/ 861 w 1192"/>
                <a:gd name="T85" fmla="*/ 1211 h 1722"/>
                <a:gd name="T86" fmla="*/ 1055 w 1192"/>
                <a:gd name="T87" fmla="*/ 1200 h 1722"/>
                <a:gd name="T88" fmla="*/ 1109 w 1192"/>
                <a:gd name="T89" fmla="*/ 1154 h 1722"/>
                <a:gd name="T90" fmla="*/ 1192 w 1192"/>
                <a:gd name="T91" fmla="*/ 1015 h 1722"/>
                <a:gd name="T92" fmla="*/ 1046 w 1192"/>
                <a:gd name="T93" fmla="*/ 532 h 1722"/>
                <a:gd name="T94" fmla="*/ 936 w 1192"/>
                <a:gd name="T95" fmla="*/ 353 h 1722"/>
                <a:gd name="T96" fmla="*/ 835 w 1192"/>
                <a:gd name="T97" fmla="*/ 177 h 1722"/>
                <a:gd name="T98" fmla="*/ 801 w 1192"/>
                <a:gd name="T99" fmla="*/ 132 h 1722"/>
                <a:gd name="T100" fmla="*/ 673 w 1192"/>
                <a:gd name="T101" fmla="*/ 111 h 1722"/>
                <a:gd name="T102" fmla="*/ 381 w 1192"/>
                <a:gd name="T103" fmla="*/ 1403 h 1722"/>
                <a:gd name="T104" fmla="*/ 336 w 1192"/>
                <a:gd name="T105" fmla="*/ 1186 h 1722"/>
                <a:gd name="T106" fmla="*/ 419 w 1192"/>
                <a:gd name="T107" fmla="*/ 1368 h 1722"/>
                <a:gd name="T108" fmla="*/ 381 w 1192"/>
                <a:gd name="T109" fmla="*/ 1403 h 1722"/>
                <a:gd name="T110" fmla="*/ 360 w 1192"/>
                <a:gd name="T111" fmla="*/ 418 h 1722"/>
                <a:gd name="T112" fmla="*/ 358 w 1192"/>
                <a:gd name="T113" fmla="*/ 427 h 1722"/>
                <a:gd name="T114" fmla="*/ 324 w 1192"/>
                <a:gd name="T115" fmla="*/ 425 h 1722"/>
                <a:gd name="T116" fmla="*/ 286 w 1192"/>
                <a:gd name="T117" fmla="*/ 434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92" h="1722">
                  <a:moveTo>
                    <a:pt x="568" y="100"/>
                  </a:moveTo>
                  <a:lnTo>
                    <a:pt x="523" y="70"/>
                  </a:lnTo>
                  <a:lnTo>
                    <a:pt x="500" y="79"/>
                  </a:lnTo>
                  <a:lnTo>
                    <a:pt x="500" y="79"/>
                  </a:lnTo>
                  <a:lnTo>
                    <a:pt x="497" y="75"/>
                  </a:lnTo>
                  <a:lnTo>
                    <a:pt x="491" y="65"/>
                  </a:lnTo>
                  <a:lnTo>
                    <a:pt x="480" y="54"/>
                  </a:lnTo>
                  <a:lnTo>
                    <a:pt x="474" y="48"/>
                  </a:lnTo>
                  <a:lnTo>
                    <a:pt x="466" y="41"/>
                  </a:lnTo>
                  <a:lnTo>
                    <a:pt x="466" y="41"/>
                  </a:lnTo>
                  <a:lnTo>
                    <a:pt x="449" y="31"/>
                  </a:lnTo>
                  <a:lnTo>
                    <a:pt x="428" y="23"/>
                  </a:lnTo>
                  <a:lnTo>
                    <a:pt x="403" y="15"/>
                  </a:lnTo>
                  <a:lnTo>
                    <a:pt x="391" y="12"/>
                  </a:lnTo>
                  <a:lnTo>
                    <a:pt x="377" y="9"/>
                  </a:lnTo>
                  <a:lnTo>
                    <a:pt x="377" y="9"/>
                  </a:lnTo>
                  <a:lnTo>
                    <a:pt x="353" y="5"/>
                  </a:lnTo>
                  <a:lnTo>
                    <a:pt x="337" y="2"/>
                  </a:lnTo>
                  <a:lnTo>
                    <a:pt x="326" y="0"/>
                  </a:lnTo>
                  <a:lnTo>
                    <a:pt x="315" y="2"/>
                  </a:lnTo>
                  <a:lnTo>
                    <a:pt x="315" y="2"/>
                  </a:lnTo>
                  <a:lnTo>
                    <a:pt x="309" y="4"/>
                  </a:lnTo>
                  <a:lnTo>
                    <a:pt x="300" y="9"/>
                  </a:lnTo>
                  <a:lnTo>
                    <a:pt x="278" y="24"/>
                  </a:lnTo>
                  <a:lnTo>
                    <a:pt x="242" y="50"/>
                  </a:lnTo>
                  <a:lnTo>
                    <a:pt x="242" y="50"/>
                  </a:lnTo>
                  <a:lnTo>
                    <a:pt x="233" y="56"/>
                  </a:lnTo>
                  <a:lnTo>
                    <a:pt x="226" y="62"/>
                  </a:lnTo>
                  <a:lnTo>
                    <a:pt x="210" y="79"/>
                  </a:lnTo>
                  <a:lnTo>
                    <a:pt x="210" y="79"/>
                  </a:lnTo>
                  <a:lnTo>
                    <a:pt x="201" y="86"/>
                  </a:lnTo>
                  <a:lnTo>
                    <a:pt x="192" y="91"/>
                  </a:lnTo>
                  <a:lnTo>
                    <a:pt x="185" y="95"/>
                  </a:lnTo>
                  <a:lnTo>
                    <a:pt x="206" y="107"/>
                  </a:lnTo>
                  <a:lnTo>
                    <a:pt x="206" y="107"/>
                  </a:lnTo>
                  <a:lnTo>
                    <a:pt x="203" y="111"/>
                  </a:lnTo>
                  <a:lnTo>
                    <a:pt x="197" y="120"/>
                  </a:lnTo>
                  <a:lnTo>
                    <a:pt x="197" y="120"/>
                  </a:lnTo>
                  <a:lnTo>
                    <a:pt x="195" y="123"/>
                  </a:lnTo>
                  <a:lnTo>
                    <a:pt x="194" y="128"/>
                  </a:lnTo>
                  <a:lnTo>
                    <a:pt x="190" y="143"/>
                  </a:lnTo>
                  <a:lnTo>
                    <a:pt x="185" y="164"/>
                  </a:lnTo>
                  <a:lnTo>
                    <a:pt x="185" y="164"/>
                  </a:lnTo>
                  <a:lnTo>
                    <a:pt x="185" y="169"/>
                  </a:lnTo>
                  <a:lnTo>
                    <a:pt x="185" y="177"/>
                  </a:lnTo>
                  <a:lnTo>
                    <a:pt x="185" y="185"/>
                  </a:lnTo>
                  <a:lnTo>
                    <a:pt x="194" y="173"/>
                  </a:lnTo>
                  <a:lnTo>
                    <a:pt x="194" y="173"/>
                  </a:lnTo>
                  <a:lnTo>
                    <a:pt x="192" y="175"/>
                  </a:lnTo>
                  <a:lnTo>
                    <a:pt x="194" y="193"/>
                  </a:lnTo>
                  <a:lnTo>
                    <a:pt x="194" y="193"/>
                  </a:lnTo>
                  <a:lnTo>
                    <a:pt x="194" y="215"/>
                  </a:lnTo>
                  <a:lnTo>
                    <a:pt x="194" y="226"/>
                  </a:lnTo>
                  <a:lnTo>
                    <a:pt x="194" y="226"/>
                  </a:lnTo>
                  <a:lnTo>
                    <a:pt x="191" y="238"/>
                  </a:lnTo>
                  <a:lnTo>
                    <a:pt x="191" y="238"/>
                  </a:lnTo>
                  <a:lnTo>
                    <a:pt x="189" y="246"/>
                  </a:lnTo>
                  <a:lnTo>
                    <a:pt x="189" y="246"/>
                  </a:lnTo>
                  <a:lnTo>
                    <a:pt x="192" y="249"/>
                  </a:lnTo>
                  <a:lnTo>
                    <a:pt x="195" y="251"/>
                  </a:lnTo>
                  <a:lnTo>
                    <a:pt x="197" y="255"/>
                  </a:lnTo>
                  <a:lnTo>
                    <a:pt x="197" y="255"/>
                  </a:lnTo>
                  <a:lnTo>
                    <a:pt x="196" y="257"/>
                  </a:lnTo>
                  <a:lnTo>
                    <a:pt x="192" y="262"/>
                  </a:lnTo>
                  <a:lnTo>
                    <a:pt x="174" y="281"/>
                  </a:lnTo>
                  <a:lnTo>
                    <a:pt x="146" y="306"/>
                  </a:lnTo>
                  <a:lnTo>
                    <a:pt x="112" y="336"/>
                  </a:lnTo>
                  <a:lnTo>
                    <a:pt x="112" y="336"/>
                  </a:lnTo>
                  <a:lnTo>
                    <a:pt x="72" y="369"/>
                  </a:lnTo>
                  <a:lnTo>
                    <a:pt x="54" y="386"/>
                  </a:lnTo>
                  <a:lnTo>
                    <a:pt x="36" y="403"/>
                  </a:lnTo>
                  <a:lnTo>
                    <a:pt x="23" y="419"/>
                  </a:lnTo>
                  <a:lnTo>
                    <a:pt x="16" y="426"/>
                  </a:lnTo>
                  <a:lnTo>
                    <a:pt x="11" y="434"/>
                  </a:lnTo>
                  <a:lnTo>
                    <a:pt x="8" y="441"/>
                  </a:lnTo>
                  <a:lnTo>
                    <a:pt x="5" y="449"/>
                  </a:lnTo>
                  <a:lnTo>
                    <a:pt x="5" y="456"/>
                  </a:lnTo>
                  <a:lnTo>
                    <a:pt x="5" y="462"/>
                  </a:lnTo>
                  <a:lnTo>
                    <a:pt x="5" y="462"/>
                  </a:lnTo>
                  <a:lnTo>
                    <a:pt x="11" y="485"/>
                  </a:lnTo>
                  <a:lnTo>
                    <a:pt x="18" y="497"/>
                  </a:lnTo>
                  <a:lnTo>
                    <a:pt x="23" y="504"/>
                  </a:lnTo>
                  <a:lnTo>
                    <a:pt x="26" y="508"/>
                  </a:lnTo>
                  <a:lnTo>
                    <a:pt x="26" y="508"/>
                  </a:lnTo>
                  <a:lnTo>
                    <a:pt x="30" y="512"/>
                  </a:lnTo>
                  <a:lnTo>
                    <a:pt x="36" y="518"/>
                  </a:lnTo>
                  <a:lnTo>
                    <a:pt x="45" y="522"/>
                  </a:lnTo>
                  <a:lnTo>
                    <a:pt x="50" y="523"/>
                  </a:lnTo>
                  <a:lnTo>
                    <a:pt x="55" y="524"/>
                  </a:lnTo>
                  <a:lnTo>
                    <a:pt x="55" y="524"/>
                  </a:lnTo>
                  <a:lnTo>
                    <a:pt x="66" y="526"/>
                  </a:lnTo>
                  <a:lnTo>
                    <a:pt x="80" y="527"/>
                  </a:lnTo>
                  <a:lnTo>
                    <a:pt x="97" y="528"/>
                  </a:lnTo>
                  <a:lnTo>
                    <a:pt x="119" y="528"/>
                  </a:lnTo>
                  <a:lnTo>
                    <a:pt x="119" y="528"/>
                  </a:lnTo>
                  <a:lnTo>
                    <a:pt x="158" y="526"/>
                  </a:lnTo>
                  <a:lnTo>
                    <a:pt x="206" y="522"/>
                  </a:lnTo>
                  <a:lnTo>
                    <a:pt x="267" y="516"/>
                  </a:lnTo>
                  <a:lnTo>
                    <a:pt x="275" y="499"/>
                  </a:lnTo>
                  <a:lnTo>
                    <a:pt x="291" y="499"/>
                  </a:lnTo>
                  <a:lnTo>
                    <a:pt x="291" y="499"/>
                  </a:lnTo>
                  <a:lnTo>
                    <a:pt x="295" y="499"/>
                  </a:lnTo>
                  <a:lnTo>
                    <a:pt x="301" y="497"/>
                  </a:lnTo>
                  <a:lnTo>
                    <a:pt x="316" y="491"/>
                  </a:lnTo>
                  <a:lnTo>
                    <a:pt x="334" y="486"/>
                  </a:lnTo>
                  <a:lnTo>
                    <a:pt x="341" y="483"/>
                  </a:lnTo>
                  <a:lnTo>
                    <a:pt x="348" y="483"/>
                  </a:lnTo>
                  <a:lnTo>
                    <a:pt x="348" y="483"/>
                  </a:lnTo>
                  <a:lnTo>
                    <a:pt x="361" y="483"/>
                  </a:lnTo>
                  <a:lnTo>
                    <a:pt x="374" y="482"/>
                  </a:lnTo>
                  <a:lnTo>
                    <a:pt x="389" y="480"/>
                  </a:lnTo>
                  <a:lnTo>
                    <a:pt x="511" y="642"/>
                  </a:lnTo>
                  <a:lnTo>
                    <a:pt x="573" y="774"/>
                  </a:lnTo>
                  <a:lnTo>
                    <a:pt x="573" y="774"/>
                  </a:lnTo>
                  <a:lnTo>
                    <a:pt x="481" y="791"/>
                  </a:lnTo>
                  <a:lnTo>
                    <a:pt x="381" y="810"/>
                  </a:lnTo>
                  <a:lnTo>
                    <a:pt x="381" y="810"/>
                  </a:lnTo>
                  <a:lnTo>
                    <a:pt x="369" y="812"/>
                  </a:lnTo>
                  <a:lnTo>
                    <a:pt x="358" y="816"/>
                  </a:lnTo>
                  <a:lnTo>
                    <a:pt x="348" y="821"/>
                  </a:lnTo>
                  <a:lnTo>
                    <a:pt x="346" y="823"/>
                  </a:lnTo>
                  <a:lnTo>
                    <a:pt x="343" y="826"/>
                  </a:lnTo>
                  <a:lnTo>
                    <a:pt x="343" y="826"/>
                  </a:lnTo>
                  <a:lnTo>
                    <a:pt x="342" y="852"/>
                  </a:lnTo>
                  <a:lnTo>
                    <a:pt x="341" y="867"/>
                  </a:lnTo>
                  <a:lnTo>
                    <a:pt x="340" y="876"/>
                  </a:lnTo>
                  <a:lnTo>
                    <a:pt x="340" y="876"/>
                  </a:lnTo>
                  <a:lnTo>
                    <a:pt x="339" y="886"/>
                  </a:lnTo>
                  <a:lnTo>
                    <a:pt x="340" y="895"/>
                  </a:lnTo>
                  <a:lnTo>
                    <a:pt x="340" y="895"/>
                  </a:lnTo>
                  <a:lnTo>
                    <a:pt x="342" y="902"/>
                  </a:lnTo>
                  <a:lnTo>
                    <a:pt x="343" y="904"/>
                  </a:lnTo>
                  <a:lnTo>
                    <a:pt x="343" y="904"/>
                  </a:lnTo>
                  <a:lnTo>
                    <a:pt x="254" y="904"/>
                  </a:lnTo>
                  <a:lnTo>
                    <a:pt x="190" y="905"/>
                  </a:lnTo>
                  <a:lnTo>
                    <a:pt x="166" y="907"/>
                  </a:lnTo>
                  <a:lnTo>
                    <a:pt x="153" y="908"/>
                  </a:lnTo>
                  <a:lnTo>
                    <a:pt x="153" y="908"/>
                  </a:lnTo>
                  <a:lnTo>
                    <a:pt x="144" y="913"/>
                  </a:lnTo>
                  <a:lnTo>
                    <a:pt x="133" y="920"/>
                  </a:lnTo>
                  <a:lnTo>
                    <a:pt x="108" y="944"/>
                  </a:lnTo>
                  <a:lnTo>
                    <a:pt x="85" y="967"/>
                  </a:lnTo>
                  <a:lnTo>
                    <a:pt x="71" y="982"/>
                  </a:lnTo>
                  <a:lnTo>
                    <a:pt x="71" y="982"/>
                  </a:lnTo>
                  <a:lnTo>
                    <a:pt x="65" y="992"/>
                  </a:lnTo>
                  <a:lnTo>
                    <a:pt x="61" y="1003"/>
                  </a:lnTo>
                  <a:lnTo>
                    <a:pt x="57" y="1017"/>
                  </a:lnTo>
                  <a:lnTo>
                    <a:pt x="55" y="1031"/>
                  </a:lnTo>
                  <a:lnTo>
                    <a:pt x="52" y="1046"/>
                  </a:lnTo>
                  <a:lnTo>
                    <a:pt x="51" y="1062"/>
                  </a:lnTo>
                  <a:lnTo>
                    <a:pt x="51" y="1094"/>
                  </a:lnTo>
                  <a:lnTo>
                    <a:pt x="54" y="1125"/>
                  </a:lnTo>
                  <a:lnTo>
                    <a:pt x="57" y="1152"/>
                  </a:lnTo>
                  <a:lnTo>
                    <a:pt x="62" y="1175"/>
                  </a:lnTo>
                  <a:lnTo>
                    <a:pt x="67" y="1190"/>
                  </a:lnTo>
                  <a:lnTo>
                    <a:pt x="67" y="1190"/>
                  </a:lnTo>
                  <a:lnTo>
                    <a:pt x="82" y="1226"/>
                  </a:lnTo>
                  <a:lnTo>
                    <a:pt x="103" y="1270"/>
                  </a:lnTo>
                  <a:lnTo>
                    <a:pt x="153" y="1370"/>
                  </a:lnTo>
                  <a:lnTo>
                    <a:pt x="215" y="1490"/>
                  </a:lnTo>
                  <a:lnTo>
                    <a:pt x="226" y="1530"/>
                  </a:lnTo>
                  <a:lnTo>
                    <a:pt x="242" y="1530"/>
                  </a:lnTo>
                  <a:lnTo>
                    <a:pt x="238" y="1553"/>
                  </a:lnTo>
                  <a:lnTo>
                    <a:pt x="238" y="1553"/>
                  </a:lnTo>
                  <a:lnTo>
                    <a:pt x="201" y="1577"/>
                  </a:lnTo>
                  <a:lnTo>
                    <a:pt x="160" y="1603"/>
                  </a:lnTo>
                  <a:lnTo>
                    <a:pt x="160" y="1603"/>
                  </a:lnTo>
                  <a:lnTo>
                    <a:pt x="140" y="1610"/>
                  </a:lnTo>
                  <a:lnTo>
                    <a:pt x="124" y="1615"/>
                  </a:lnTo>
                  <a:lnTo>
                    <a:pt x="124" y="1615"/>
                  </a:lnTo>
                  <a:lnTo>
                    <a:pt x="123" y="1613"/>
                  </a:lnTo>
                  <a:lnTo>
                    <a:pt x="122" y="1610"/>
                  </a:lnTo>
                  <a:lnTo>
                    <a:pt x="119" y="1608"/>
                  </a:lnTo>
                  <a:lnTo>
                    <a:pt x="117" y="1607"/>
                  </a:lnTo>
                  <a:lnTo>
                    <a:pt x="113" y="1607"/>
                  </a:lnTo>
                  <a:lnTo>
                    <a:pt x="108" y="1607"/>
                  </a:lnTo>
                  <a:lnTo>
                    <a:pt x="108" y="1607"/>
                  </a:lnTo>
                  <a:lnTo>
                    <a:pt x="87" y="1613"/>
                  </a:lnTo>
                  <a:lnTo>
                    <a:pt x="54" y="1623"/>
                  </a:lnTo>
                  <a:lnTo>
                    <a:pt x="37" y="1630"/>
                  </a:lnTo>
                  <a:lnTo>
                    <a:pt x="23" y="1637"/>
                  </a:lnTo>
                  <a:lnTo>
                    <a:pt x="11" y="1643"/>
                  </a:lnTo>
                  <a:lnTo>
                    <a:pt x="8" y="1645"/>
                  </a:lnTo>
                  <a:lnTo>
                    <a:pt x="5" y="1648"/>
                  </a:lnTo>
                  <a:lnTo>
                    <a:pt x="5" y="1648"/>
                  </a:lnTo>
                  <a:lnTo>
                    <a:pt x="3" y="1654"/>
                  </a:lnTo>
                  <a:lnTo>
                    <a:pt x="2" y="1660"/>
                  </a:lnTo>
                  <a:lnTo>
                    <a:pt x="0" y="1666"/>
                  </a:lnTo>
                  <a:lnTo>
                    <a:pt x="0" y="1674"/>
                  </a:lnTo>
                  <a:lnTo>
                    <a:pt x="3" y="1685"/>
                  </a:lnTo>
                  <a:lnTo>
                    <a:pt x="4" y="1690"/>
                  </a:lnTo>
                  <a:lnTo>
                    <a:pt x="5" y="1692"/>
                  </a:lnTo>
                  <a:lnTo>
                    <a:pt x="5" y="1692"/>
                  </a:lnTo>
                  <a:lnTo>
                    <a:pt x="8" y="1695"/>
                  </a:lnTo>
                  <a:lnTo>
                    <a:pt x="11" y="1696"/>
                  </a:lnTo>
                  <a:lnTo>
                    <a:pt x="19" y="1697"/>
                  </a:lnTo>
                  <a:lnTo>
                    <a:pt x="28" y="1701"/>
                  </a:lnTo>
                  <a:lnTo>
                    <a:pt x="31" y="1702"/>
                  </a:lnTo>
                  <a:lnTo>
                    <a:pt x="34" y="1705"/>
                  </a:lnTo>
                  <a:lnTo>
                    <a:pt x="34" y="1705"/>
                  </a:lnTo>
                  <a:lnTo>
                    <a:pt x="37" y="1707"/>
                  </a:lnTo>
                  <a:lnTo>
                    <a:pt x="46" y="1709"/>
                  </a:lnTo>
                  <a:lnTo>
                    <a:pt x="72" y="1711"/>
                  </a:lnTo>
                  <a:lnTo>
                    <a:pt x="148" y="1717"/>
                  </a:lnTo>
                  <a:lnTo>
                    <a:pt x="225" y="1721"/>
                  </a:lnTo>
                  <a:lnTo>
                    <a:pt x="251" y="1722"/>
                  </a:lnTo>
                  <a:lnTo>
                    <a:pt x="263" y="1721"/>
                  </a:lnTo>
                  <a:lnTo>
                    <a:pt x="263" y="1721"/>
                  </a:lnTo>
                  <a:lnTo>
                    <a:pt x="289" y="1718"/>
                  </a:lnTo>
                  <a:lnTo>
                    <a:pt x="337" y="1715"/>
                  </a:lnTo>
                  <a:lnTo>
                    <a:pt x="388" y="1712"/>
                  </a:lnTo>
                  <a:lnTo>
                    <a:pt x="418" y="1710"/>
                  </a:lnTo>
                  <a:lnTo>
                    <a:pt x="418" y="1710"/>
                  </a:lnTo>
                  <a:lnTo>
                    <a:pt x="424" y="1709"/>
                  </a:lnTo>
                  <a:lnTo>
                    <a:pt x="433" y="1710"/>
                  </a:lnTo>
                  <a:lnTo>
                    <a:pt x="450" y="1712"/>
                  </a:lnTo>
                  <a:lnTo>
                    <a:pt x="457" y="1712"/>
                  </a:lnTo>
                  <a:lnTo>
                    <a:pt x="465" y="1711"/>
                  </a:lnTo>
                  <a:lnTo>
                    <a:pt x="467" y="1710"/>
                  </a:lnTo>
                  <a:lnTo>
                    <a:pt x="469" y="1707"/>
                  </a:lnTo>
                  <a:lnTo>
                    <a:pt x="470" y="1705"/>
                  </a:lnTo>
                  <a:lnTo>
                    <a:pt x="470" y="1701"/>
                  </a:lnTo>
                  <a:lnTo>
                    <a:pt x="470" y="1701"/>
                  </a:lnTo>
                  <a:lnTo>
                    <a:pt x="470" y="1697"/>
                  </a:lnTo>
                  <a:lnTo>
                    <a:pt x="469" y="1694"/>
                  </a:lnTo>
                  <a:lnTo>
                    <a:pt x="465" y="1686"/>
                  </a:lnTo>
                  <a:lnTo>
                    <a:pt x="459" y="1680"/>
                  </a:lnTo>
                  <a:lnTo>
                    <a:pt x="451" y="1675"/>
                  </a:lnTo>
                  <a:lnTo>
                    <a:pt x="438" y="1668"/>
                  </a:lnTo>
                  <a:lnTo>
                    <a:pt x="430" y="1664"/>
                  </a:lnTo>
                  <a:lnTo>
                    <a:pt x="418" y="1664"/>
                  </a:lnTo>
                  <a:lnTo>
                    <a:pt x="418" y="1664"/>
                  </a:lnTo>
                  <a:lnTo>
                    <a:pt x="419" y="1663"/>
                  </a:lnTo>
                  <a:lnTo>
                    <a:pt x="422" y="1658"/>
                  </a:lnTo>
                  <a:lnTo>
                    <a:pt x="423" y="1649"/>
                  </a:lnTo>
                  <a:lnTo>
                    <a:pt x="423" y="1643"/>
                  </a:lnTo>
                  <a:lnTo>
                    <a:pt x="422" y="1635"/>
                  </a:lnTo>
                  <a:lnTo>
                    <a:pt x="422" y="1635"/>
                  </a:lnTo>
                  <a:lnTo>
                    <a:pt x="417" y="1614"/>
                  </a:lnTo>
                  <a:lnTo>
                    <a:pt x="414" y="1607"/>
                  </a:lnTo>
                  <a:lnTo>
                    <a:pt x="409" y="1599"/>
                  </a:lnTo>
                  <a:lnTo>
                    <a:pt x="409" y="1599"/>
                  </a:lnTo>
                  <a:lnTo>
                    <a:pt x="397" y="1581"/>
                  </a:lnTo>
                  <a:lnTo>
                    <a:pt x="389" y="1571"/>
                  </a:lnTo>
                  <a:lnTo>
                    <a:pt x="389" y="1571"/>
                  </a:lnTo>
                  <a:lnTo>
                    <a:pt x="383" y="1562"/>
                  </a:lnTo>
                  <a:lnTo>
                    <a:pt x="378" y="1555"/>
                  </a:lnTo>
                  <a:lnTo>
                    <a:pt x="377" y="1550"/>
                  </a:lnTo>
                  <a:lnTo>
                    <a:pt x="377" y="1550"/>
                  </a:lnTo>
                  <a:lnTo>
                    <a:pt x="374" y="1536"/>
                  </a:lnTo>
                  <a:lnTo>
                    <a:pt x="373" y="1527"/>
                  </a:lnTo>
                  <a:lnTo>
                    <a:pt x="373" y="1521"/>
                  </a:lnTo>
                  <a:lnTo>
                    <a:pt x="373" y="1521"/>
                  </a:lnTo>
                  <a:lnTo>
                    <a:pt x="374" y="1520"/>
                  </a:lnTo>
                  <a:lnTo>
                    <a:pt x="381" y="1519"/>
                  </a:lnTo>
                  <a:lnTo>
                    <a:pt x="392" y="1517"/>
                  </a:lnTo>
                  <a:lnTo>
                    <a:pt x="392" y="1517"/>
                  </a:lnTo>
                  <a:lnTo>
                    <a:pt x="397" y="1521"/>
                  </a:lnTo>
                  <a:lnTo>
                    <a:pt x="397" y="1521"/>
                  </a:lnTo>
                  <a:lnTo>
                    <a:pt x="400" y="1525"/>
                  </a:lnTo>
                  <a:lnTo>
                    <a:pt x="407" y="1530"/>
                  </a:lnTo>
                  <a:lnTo>
                    <a:pt x="425" y="1541"/>
                  </a:lnTo>
                  <a:lnTo>
                    <a:pt x="444" y="1551"/>
                  </a:lnTo>
                  <a:lnTo>
                    <a:pt x="454" y="1558"/>
                  </a:lnTo>
                  <a:lnTo>
                    <a:pt x="454" y="1558"/>
                  </a:lnTo>
                  <a:lnTo>
                    <a:pt x="457" y="1561"/>
                  </a:lnTo>
                  <a:lnTo>
                    <a:pt x="466" y="1565"/>
                  </a:lnTo>
                  <a:lnTo>
                    <a:pt x="477" y="1568"/>
                  </a:lnTo>
                  <a:lnTo>
                    <a:pt x="490" y="1573"/>
                  </a:lnTo>
                  <a:lnTo>
                    <a:pt x="505" y="1576"/>
                  </a:lnTo>
                  <a:lnTo>
                    <a:pt x="518" y="1576"/>
                  </a:lnTo>
                  <a:lnTo>
                    <a:pt x="526" y="1574"/>
                  </a:lnTo>
                  <a:lnTo>
                    <a:pt x="532" y="1573"/>
                  </a:lnTo>
                  <a:lnTo>
                    <a:pt x="538" y="1571"/>
                  </a:lnTo>
                  <a:lnTo>
                    <a:pt x="544" y="1566"/>
                  </a:lnTo>
                  <a:lnTo>
                    <a:pt x="544" y="1566"/>
                  </a:lnTo>
                  <a:lnTo>
                    <a:pt x="560" y="1552"/>
                  </a:lnTo>
                  <a:lnTo>
                    <a:pt x="565" y="1546"/>
                  </a:lnTo>
                  <a:lnTo>
                    <a:pt x="568" y="1542"/>
                  </a:lnTo>
                  <a:lnTo>
                    <a:pt x="568" y="1540"/>
                  </a:lnTo>
                  <a:lnTo>
                    <a:pt x="568" y="1537"/>
                  </a:lnTo>
                  <a:lnTo>
                    <a:pt x="564" y="1534"/>
                  </a:lnTo>
                  <a:lnTo>
                    <a:pt x="564" y="1534"/>
                  </a:lnTo>
                  <a:lnTo>
                    <a:pt x="543" y="1519"/>
                  </a:lnTo>
                  <a:lnTo>
                    <a:pt x="528" y="1509"/>
                  </a:lnTo>
                  <a:lnTo>
                    <a:pt x="528" y="1509"/>
                  </a:lnTo>
                  <a:lnTo>
                    <a:pt x="527" y="1510"/>
                  </a:lnTo>
                  <a:lnTo>
                    <a:pt x="527" y="1510"/>
                  </a:lnTo>
                  <a:lnTo>
                    <a:pt x="528" y="1476"/>
                  </a:lnTo>
                  <a:lnTo>
                    <a:pt x="528" y="1476"/>
                  </a:lnTo>
                  <a:lnTo>
                    <a:pt x="531" y="1417"/>
                  </a:lnTo>
                  <a:lnTo>
                    <a:pt x="532" y="1391"/>
                  </a:lnTo>
                  <a:lnTo>
                    <a:pt x="564" y="1391"/>
                  </a:lnTo>
                  <a:lnTo>
                    <a:pt x="581" y="1193"/>
                  </a:lnTo>
                  <a:lnTo>
                    <a:pt x="585" y="1195"/>
                  </a:lnTo>
                  <a:lnTo>
                    <a:pt x="585" y="1195"/>
                  </a:lnTo>
                  <a:lnTo>
                    <a:pt x="625" y="1198"/>
                  </a:lnTo>
                  <a:lnTo>
                    <a:pt x="680" y="1202"/>
                  </a:lnTo>
                  <a:lnTo>
                    <a:pt x="772" y="1207"/>
                  </a:lnTo>
                  <a:lnTo>
                    <a:pt x="772" y="1207"/>
                  </a:lnTo>
                  <a:lnTo>
                    <a:pt x="861" y="1211"/>
                  </a:lnTo>
                  <a:lnTo>
                    <a:pt x="964" y="1214"/>
                  </a:lnTo>
                  <a:lnTo>
                    <a:pt x="964" y="1214"/>
                  </a:lnTo>
                  <a:lnTo>
                    <a:pt x="982" y="1214"/>
                  </a:lnTo>
                  <a:lnTo>
                    <a:pt x="1000" y="1213"/>
                  </a:lnTo>
                  <a:lnTo>
                    <a:pt x="1019" y="1210"/>
                  </a:lnTo>
                  <a:lnTo>
                    <a:pt x="1037" y="1206"/>
                  </a:lnTo>
                  <a:lnTo>
                    <a:pt x="1055" y="1200"/>
                  </a:lnTo>
                  <a:lnTo>
                    <a:pt x="1072" y="1191"/>
                  </a:lnTo>
                  <a:lnTo>
                    <a:pt x="1087" y="1181"/>
                  </a:lnTo>
                  <a:lnTo>
                    <a:pt x="1093" y="1176"/>
                  </a:lnTo>
                  <a:lnTo>
                    <a:pt x="1098" y="1170"/>
                  </a:lnTo>
                  <a:lnTo>
                    <a:pt x="1098" y="1170"/>
                  </a:lnTo>
                  <a:lnTo>
                    <a:pt x="1104" y="1162"/>
                  </a:lnTo>
                  <a:lnTo>
                    <a:pt x="1109" y="1154"/>
                  </a:lnTo>
                  <a:lnTo>
                    <a:pt x="1119" y="1133"/>
                  </a:lnTo>
                  <a:lnTo>
                    <a:pt x="1128" y="1108"/>
                  </a:lnTo>
                  <a:lnTo>
                    <a:pt x="1135" y="1083"/>
                  </a:lnTo>
                  <a:lnTo>
                    <a:pt x="1148" y="1041"/>
                  </a:lnTo>
                  <a:lnTo>
                    <a:pt x="1151" y="1022"/>
                  </a:lnTo>
                  <a:lnTo>
                    <a:pt x="1192" y="1015"/>
                  </a:lnTo>
                  <a:lnTo>
                    <a:pt x="1192" y="1015"/>
                  </a:lnTo>
                  <a:lnTo>
                    <a:pt x="1171" y="941"/>
                  </a:lnTo>
                  <a:lnTo>
                    <a:pt x="1123" y="779"/>
                  </a:lnTo>
                  <a:lnTo>
                    <a:pt x="1073" y="614"/>
                  </a:lnTo>
                  <a:lnTo>
                    <a:pt x="1055" y="557"/>
                  </a:lnTo>
                  <a:lnTo>
                    <a:pt x="1048" y="540"/>
                  </a:lnTo>
                  <a:lnTo>
                    <a:pt x="1046" y="532"/>
                  </a:lnTo>
                  <a:lnTo>
                    <a:pt x="1046" y="532"/>
                  </a:lnTo>
                  <a:lnTo>
                    <a:pt x="1025" y="504"/>
                  </a:lnTo>
                  <a:lnTo>
                    <a:pt x="991" y="452"/>
                  </a:lnTo>
                  <a:lnTo>
                    <a:pt x="973" y="424"/>
                  </a:lnTo>
                  <a:lnTo>
                    <a:pt x="957" y="396"/>
                  </a:lnTo>
                  <a:lnTo>
                    <a:pt x="943" y="372"/>
                  </a:lnTo>
                  <a:lnTo>
                    <a:pt x="936" y="353"/>
                  </a:lnTo>
                  <a:lnTo>
                    <a:pt x="936" y="353"/>
                  </a:lnTo>
                  <a:lnTo>
                    <a:pt x="928" y="336"/>
                  </a:lnTo>
                  <a:lnTo>
                    <a:pt x="921" y="317"/>
                  </a:lnTo>
                  <a:lnTo>
                    <a:pt x="900" y="278"/>
                  </a:lnTo>
                  <a:lnTo>
                    <a:pt x="866" y="221"/>
                  </a:lnTo>
                  <a:lnTo>
                    <a:pt x="866" y="221"/>
                  </a:lnTo>
                  <a:lnTo>
                    <a:pt x="854" y="202"/>
                  </a:lnTo>
                  <a:lnTo>
                    <a:pt x="835" y="177"/>
                  </a:lnTo>
                  <a:lnTo>
                    <a:pt x="819" y="153"/>
                  </a:lnTo>
                  <a:lnTo>
                    <a:pt x="809" y="139"/>
                  </a:lnTo>
                  <a:lnTo>
                    <a:pt x="809" y="139"/>
                  </a:lnTo>
                  <a:lnTo>
                    <a:pt x="806" y="137"/>
                  </a:lnTo>
                  <a:lnTo>
                    <a:pt x="806" y="136"/>
                  </a:lnTo>
                  <a:lnTo>
                    <a:pt x="801" y="132"/>
                  </a:lnTo>
                  <a:lnTo>
                    <a:pt x="801" y="132"/>
                  </a:lnTo>
                  <a:lnTo>
                    <a:pt x="794" y="130"/>
                  </a:lnTo>
                  <a:lnTo>
                    <a:pt x="783" y="126"/>
                  </a:lnTo>
                  <a:lnTo>
                    <a:pt x="752" y="117"/>
                  </a:lnTo>
                  <a:lnTo>
                    <a:pt x="711" y="107"/>
                  </a:lnTo>
                  <a:lnTo>
                    <a:pt x="711" y="107"/>
                  </a:lnTo>
                  <a:lnTo>
                    <a:pt x="692" y="110"/>
                  </a:lnTo>
                  <a:lnTo>
                    <a:pt x="673" y="111"/>
                  </a:lnTo>
                  <a:lnTo>
                    <a:pt x="654" y="111"/>
                  </a:lnTo>
                  <a:lnTo>
                    <a:pt x="654" y="111"/>
                  </a:lnTo>
                  <a:lnTo>
                    <a:pt x="630" y="108"/>
                  </a:lnTo>
                  <a:lnTo>
                    <a:pt x="602" y="105"/>
                  </a:lnTo>
                  <a:lnTo>
                    <a:pt x="568" y="100"/>
                  </a:lnTo>
                  <a:lnTo>
                    <a:pt x="568" y="100"/>
                  </a:lnTo>
                  <a:close/>
                  <a:moveTo>
                    <a:pt x="381" y="1403"/>
                  </a:moveTo>
                  <a:lnTo>
                    <a:pt x="381" y="1403"/>
                  </a:lnTo>
                  <a:lnTo>
                    <a:pt x="377" y="1362"/>
                  </a:lnTo>
                  <a:lnTo>
                    <a:pt x="377" y="1362"/>
                  </a:lnTo>
                  <a:lnTo>
                    <a:pt x="374" y="1350"/>
                  </a:lnTo>
                  <a:lnTo>
                    <a:pt x="371" y="1329"/>
                  </a:lnTo>
                  <a:lnTo>
                    <a:pt x="356" y="1269"/>
                  </a:lnTo>
                  <a:lnTo>
                    <a:pt x="336" y="1186"/>
                  </a:lnTo>
                  <a:lnTo>
                    <a:pt x="336" y="1186"/>
                  </a:lnTo>
                  <a:lnTo>
                    <a:pt x="420" y="1188"/>
                  </a:lnTo>
                  <a:lnTo>
                    <a:pt x="420" y="1188"/>
                  </a:lnTo>
                  <a:lnTo>
                    <a:pt x="434" y="1350"/>
                  </a:lnTo>
                  <a:lnTo>
                    <a:pt x="422" y="1366"/>
                  </a:lnTo>
                  <a:lnTo>
                    <a:pt x="422" y="1366"/>
                  </a:lnTo>
                  <a:lnTo>
                    <a:pt x="419" y="1368"/>
                  </a:lnTo>
                  <a:lnTo>
                    <a:pt x="413" y="1378"/>
                  </a:lnTo>
                  <a:lnTo>
                    <a:pt x="413" y="1378"/>
                  </a:lnTo>
                  <a:lnTo>
                    <a:pt x="408" y="1385"/>
                  </a:lnTo>
                  <a:lnTo>
                    <a:pt x="400" y="1391"/>
                  </a:lnTo>
                  <a:lnTo>
                    <a:pt x="391" y="1397"/>
                  </a:lnTo>
                  <a:lnTo>
                    <a:pt x="381" y="1403"/>
                  </a:lnTo>
                  <a:lnTo>
                    <a:pt x="381" y="1403"/>
                  </a:lnTo>
                  <a:close/>
                  <a:moveTo>
                    <a:pt x="320" y="401"/>
                  </a:moveTo>
                  <a:lnTo>
                    <a:pt x="320" y="401"/>
                  </a:lnTo>
                  <a:lnTo>
                    <a:pt x="334" y="405"/>
                  </a:lnTo>
                  <a:lnTo>
                    <a:pt x="345" y="410"/>
                  </a:lnTo>
                  <a:lnTo>
                    <a:pt x="352" y="414"/>
                  </a:lnTo>
                  <a:lnTo>
                    <a:pt x="352" y="414"/>
                  </a:lnTo>
                  <a:lnTo>
                    <a:pt x="360" y="418"/>
                  </a:lnTo>
                  <a:lnTo>
                    <a:pt x="367" y="420"/>
                  </a:lnTo>
                  <a:lnTo>
                    <a:pt x="369" y="421"/>
                  </a:lnTo>
                  <a:lnTo>
                    <a:pt x="371" y="422"/>
                  </a:lnTo>
                  <a:lnTo>
                    <a:pt x="368" y="424"/>
                  </a:lnTo>
                  <a:lnTo>
                    <a:pt x="365" y="426"/>
                  </a:lnTo>
                  <a:lnTo>
                    <a:pt x="365" y="426"/>
                  </a:lnTo>
                  <a:lnTo>
                    <a:pt x="358" y="427"/>
                  </a:lnTo>
                  <a:lnTo>
                    <a:pt x="353" y="429"/>
                  </a:lnTo>
                  <a:lnTo>
                    <a:pt x="346" y="427"/>
                  </a:lnTo>
                  <a:lnTo>
                    <a:pt x="339" y="426"/>
                  </a:lnTo>
                  <a:lnTo>
                    <a:pt x="332" y="426"/>
                  </a:lnTo>
                  <a:lnTo>
                    <a:pt x="332" y="426"/>
                  </a:lnTo>
                  <a:lnTo>
                    <a:pt x="326" y="426"/>
                  </a:lnTo>
                  <a:lnTo>
                    <a:pt x="324" y="425"/>
                  </a:lnTo>
                  <a:lnTo>
                    <a:pt x="320" y="424"/>
                  </a:lnTo>
                  <a:lnTo>
                    <a:pt x="315" y="426"/>
                  </a:lnTo>
                  <a:lnTo>
                    <a:pt x="315" y="426"/>
                  </a:lnTo>
                  <a:lnTo>
                    <a:pt x="309" y="430"/>
                  </a:lnTo>
                  <a:lnTo>
                    <a:pt x="300" y="432"/>
                  </a:lnTo>
                  <a:lnTo>
                    <a:pt x="293" y="434"/>
                  </a:lnTo>
                  <a:lnTo>
                    <a:pt x="286" y="434"/>
                  </a:lnTo>
                  <a:lnTo>
                    <a:pt x="286" y="434"/>
                  </a:lnTo>
                  <a:lnTo>
                    <a:pt x="273" y="436"/>
                  </a:lnTo>
                  <a:lnTo>
                    <a:pt x="263" y="439"/>
                  </a:lnTo>
                  <a:lnTo>
                    <a:pt x="320" y="401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E1ACD5B-CBF7-4DC0-B6C1-E87365D81221}"/>
                </a:ext>
              </a:extLst>
            </p:cNvPr>
            <p:cNvSpPr/>
            <p:nvPr/>
          </p:nvSpPr>
          <p:spPr bwMode="auto">
            <a:xfrm>
              <a:off x="6020943" y="1413372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A77FC27-FCC6-4C63-B0B3-5FE06CF97EFF}"/>
              </a:ext>
            </a:extLst>
          </p:cNvPr>
          <p:cNvGrpSpPr/>
          <p:nvPr/>
        </p:nvGrpSpPr>
        <p:grpSpPr>
          <a:xfrm>
            <a:off x="6833789" y="3975515"/>
            <a:ext cx="2172194" cy="2259436"/>
            <a:chOff x="6962997" y="479114"/>
            <a:chExt cx="2915656" cy="3032759"/>
          </a:xfrm>
        </p:grpSpPr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AA60964-6C94-4182-AAC6-AD6F3E7625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7545" y="479114"/>
              <a:ext cx="1785886" cy="3032759"/>
            </a:xfrm>
            <a:custGeom>
              <a:avLst/>
              <a:gdLst>
                <a:gd name="T0" fmla="*/ 482 w 1375"/>
                <a:gd name="T1" fmla="*/ 2212 h 2335"/>
                <a:gd name="T2" fmla="*/ 503 w 1375"/>
                <a:gd name="T3" fmla="*/ 2175 h 2335"/>
                <a:gd name="T4" fmla="*/ 479 w 1375"/>
                <a:gd name="T5" fmla="*/ 2051 h 2335"/>
                <a:gd name="T6" fmla="*/ 485 w 1375"/>
                <a:gd name="T7" fmla="*/ 1993 h 2335"/>
                <a:gd name="T8" fmla="*/ 431 w 1375"/>
                <a:gd name="T9" fmla="*/ 1856 h 2335"/>
                <a:gd name="T10" fmla="*/ 864 w 1375"/>
                <a:gd name="T11" fmla="*/ 1683 h 2335"/>
                <a:gd name="T12" fmla="*/ 1117 w 1375"/>
                <a:gd name="T13" fmla="*/ 1718 h 2335"/>
                <a:gd name="T14" fmla="*/ 1237 w 1375"/>
                <a:gd name="T15" fmla="*/ 1711 h 2335"/>
                <a:gd name="T16" fmla="*/ 1323 w 1375"/>
                <a:gd name="T17" fmla="*/ 1602 h 2335"/>
                <a:gd name="T18" fmla="*/ 1357 w 1375"/>
                <a:gd name="T19" fmla="*/ 1224 h 2335"/>
                <a:gd name="T20" fmla="*/ 1339 w 1375"/>
                <a:gd name="T21" fmla="*/ 842 h 2335"/>
                <a:gd name="T22" fmla="*/ 1265 w 1375"/>
                <a:gd name="T23" fmla="*/ 566 h 2335"/>
                <a:gd name="T24" fmla="*/ 1170 w 1375"/>
                <a:gd name="T25" fmla="*/ 396 h 2335"/>
                <a:gd name="T26" fmla="*/ 1043 w 1375"/>
                <a:gd name="T27" fmla="*/ 315 h 2335"/>
                <a:gd name="T28" fmla="*/ 914 w 1375"/>
                <a:gd name="T29" fmla="*/ 219 h 2335"/>
                <a:gd name="T30" fmla="*/ 884 w 1375"/>
                <a:gd name="T31" fmla="*/ 169 h 2335"/>
                <a:gd name="T32" fmla="*/ 800 w 1375"/>
                <a:gd name="T33" fmla="*/ 75 h 2335"/>
                <a:gd name="T34" fmla="*/ 631 w 1375"/>
                <a:gd name="T35" fmla="*/ 0 h 2335"/>
                <a:gd name="T36" fmla="*/ 493 w 1375"/>
                <a:gd name="T37" fmla="*/ 30 h 2335"/>
                <a:gd name="T38" fmla="*/ 401 w 1375"/>
                <a:gd name="T39" fmla="*/ 98 h 2335"/>
                <a:gd name="T40" fmla="*/ 364 w 1375"/>
                <a:gd name="T41" fmla="*/ 179 h 2335"/>
                <a:gd name="T42" fmla="*/ 389 w 1375"/>
                <a:gd name="T43" fmla="*/ 199 h 2335"/>
                <a:gd name="T44" fmla="*/ 389 w 1375"/>
                <a:gd name="T45" fmla="*/ 258 h 2335"/>
                <a:gd name="T46" fmla="*/ 444 w 1375"/>
                <a:gd name="T47" fmla="*/ 345 h 2335"/>
                <a:gd name="T48" fmla="*/ 375 w 1375"/>
                <a:gd name="T49" fmla="*/ 500 h 2335"/>
                <a:gd name="T50" fmla="*/ 379 w 1375"/>
                <a:gd name="T51" fmla="*/ 536 h 2335"/>
                <a:gd name="T52" fmla="*/ 324 w 1375"/>
                <a:gd name="T53" fmla="*/ 740 h 2335"/>
                <a:gd name="T54" fmla="*/ 438 w 1375"/>
                <a:gd name="T55" fmla="*/ 765 h 2335"/>
                <a:gd name="T56" fmla="*/ 690 w 1375"/>
                <a:gd name="T57" fmla="*/ 811 h 2335"/>
                <a:gd name="T58" fmla="*/ 696 w 1375"/>
                <a:gd name="T59" fmla="*/ 879 h 2335"/>
                <a:gd name="T60" fmla="*/ 534 w 1375"/>
                <a:gd name="T61" fmla="*/ 981 h 2335"/>
                <a:gd name="T62" fmla="*/ 389 w 1375"/>
                <a:gd name="T63" fmla="*/ 1038 h 2335"/>
                <a:gd name="T64" fmla="*/ 260 w 1375"/>
                <a:gd name="T65" fmla="*/ 1003 h 2335"/>
                <a:gd name="T66" fmla="*/ 179 w 1375"/>
                <a:gd name="T67" fmla="*/ 1033 h 2335"/>
                <a:gd name="T68" fmla="*/ 173 w 1375"/>
                <a:gd name="T69" fmla="*/ 1054 h 2335"/>
                <a:gd name="T70" fmla="*/ 200 w 1375"/>
                <a:gd name="T71" fmla="*/ 1063 h 2335"/>
                <a:gd name="T72" fmla="*/ 156 w 1375"/>
                <a:gd name="T73" fmla="*/ 1105 h 2335"/>
                <a:gd name="T74" fmla="*/ 143 w 1375"/>
                <a:gd name="T75" fmla="*/ 1179 h 2335"/>
                <a:gd name="T76" fmla="*/ 167 w 1375"/>
                <a:gd name="T77" fmla="*/ 1338 h 2335"/>
                <a:gd name="T78" fmla="*/ 81 w 1375"/>
                <a:gd name="T79" fmla="*/ 1410 h 2335"/>
                <a:gd name="T80" fmla="*/ 29 w 1375"/>
                <a:gd name="T81" fmla="*/ 1516 h 2335"/>
                <a:gd name="T82" fmla="*/ 76 w 1375"/>
                <a:gd name="T83" fmla="*/ 1722 h 2335"/>
                <a:gd name="T84" fmla="*/ 252 w 1375"/>
                <a:gd name="T85" fmla="*/ 2003 h 2335"/>
                <a:gd name="T86" fmla="*/ 294 w 1375"/>
                <a:gd name="T87" fmla="*/ 2051 h 2335"/>
                <a:gd name="T88" fmla="*/ 210 w 1375"/>
                <a:gd name="T89" fmla="*/ 2127 h 2335"/>
                <a:gd name="T90" fmla="*/ 69 w 1375"/>
                <a:gd name="T91" fmla="*/ 2118 h 2335"/>
                <a:gd name="T92" fmla="*/ 1 w 1375"/>
                <a:gd name="T93" fmla="*/ 2202 h 2335"/>
                <a:gd name="T94" fmla="*/ 39 w 1375"/>
                <a:gd name="T95" fmla="*/ 2252 h 2335"/>
                <a:gd name="T96" fmla="*/ 334 w 1375"/>
                <a:gd name="T97" fmla="*/ 2309 h 2335"/>
                <a:gd name="T98" fmla="*/ 532 w 1375"/>
                <a:gd name="T99" fmla="*/ 2334 h 2335"/>
                <a:gd name="T100" fmla="*/ 565 w 1375"/>
                <a:gd name="T101" fmla="*/ 2291 h 2335"/>
                <a:gd name="T102" fmla="*/ 755 w 1375"/>
                <a:gd name="T103" fmla="*/ 1217 h 2335"/>
                <a:gd name="T104" fmla="*/ 680 w 1375"/>
                <a:gd name="T105" fmla="*/ 1187 h 2335"/>
                <a:gd name="T106" fmla="*/ 686 w 1375"/>
                <a:gd name="T107" fmla="*/ 1132 h 2335"/>
                <a:gd name="T108" fmla="*/ 552 w 1375"/>
                <a:gd name="T109" fmla="*/ 457 h 2335"/>
                <a:gd name="T110" fmla="*/ 577 w 1375"/>
                <a:gd name="T111" fmla="*/ 472 h 2335"/>
                <a:gd name="T112" fmla="*/ 631 w 1375"/>
                <a:gd name="T113" fmla="*/ 517 h 2335"/>
                <a:gd name="T114" fmla="*/ 706 w 1375"/>
                <a:gd name="T115" fmla="*/ 517 h 2335"/>
                <a:gd name="T116" fmla="*/ 615 w 1375"/>
                <a:gd name="T117" fmla="*/ 574 h 2335"/>
                <a:gd name="T118" fmla="*/ 552 w 1375"/>
                <a:gd name="T119" fmla="*/ 457 h 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75" h="2335">
                  <a:moveTo>
                    <a:pt x="557" y="2274"/>
                  </a:moveTo>
                  <a:lnTo>
                    <a:pt x="557" y="2274"/>
                  </a:lnTo>
                  <a:lnTo>
                    <a:pt x="543" y="2261"/>
                  </a:lnTo>
                  <a:lnTo>
                    <a:pt x="525" y="2243"/>
                  </a:lnTo>
                  <a:lnTo>
                    <a:pt x="487" y="2212"/>
                  </a:lnTo>
                  <a:lnTo>
                    <a:pt x="487" y="2212"/>
                  </a:lnTo>
                  <a:lnTo>
                    <a:pt x="484" y="2214"/>
                  </a:lnTo>
                  <a:lnTo>
                    <a:pt x="483" y="2214"/>
                  </a:lnTo>
                  <a:lnTo>
                    <a:pt x="482" y="2212"/>
                  </a:lnTo>
                  <a:lnTo>
                    <a:pt x="480" y="2211"/>
                  </a:lnTo>
                  <a:lnTo>
                    <a:pt x="478" y="2207"/>
                  </a:lnTo>
                  <a:lnTo>
                    <a:pt x="478" y="2205"/>
                  </a:lnTo>
                  <a:lnTo>
                    <a:pt x="487" y="2212"/>
                  </a:lnTo>
                  <a:lnTo>
                    <a:pt x="487" y="2212"/>
                  </a:lnTo>
                  <a:lnTo>
                    <a:pt x="491" y="2205"/>
                  </a:lnTo>
                  <a:lnTo>
                    <a:pt x="498" y="2190"/>
                  </a:lnTo>
                  <a:lnTo>
                    <a:pt x="498" y="2190"/>
                  </a:lnTo>
                  <a:lnTo>
                    <a:pt x="503" y="2175"/>
                  </a:lnTo>
                  <a:lnTo>
                    <a:pt x="505" y="2163"/>
                  </a:lnTo>
                  <a:lnTo>
                    <a:pt x="508" y="2151"/>
                  </a:lnTo>
                  <a:lnTo>
                    <a:pt x="508" y="2143"/>
                  </a:lnTo>
                  <a:lnTo>
                    <a:pt x="508" y="2135"/>
                  </a:lnTo>
                  <a:lnTo>
                    <a:pt x="506" y="2128"/>
                  </a:lnTo>
                  <a:lnTo>
                    <a:pt x="503" y="2115"/>
                  </a:lnTo>
                  <a:lnTo>
                    <a:pt x="503" y="2115"/>
                  </a:lnTo>
                  <a:lnTo>
                    <a:pt x="488" y="2072"/>
                  </a:lnTo>
                  <a:lnTo>
                    <a:pt x="479" y="2051"/>
                  </a:lnTo>
                  <a:lnTo>
                    <a:pt x="475" y="2043"/>
                  </a:lnTo>
                  <a:lnTo>
                    <a:pt x="473" y="2041"/>
                  </a:lnTo>
                  <a:lnTo>
                    <a:pt x="473" y="2041"/>
                  </a:lnTo>
                  <a:lnTo>
                    <a:pt x="473" y="2040"/>
                  </a:lnTo>
                  <a:lnTo>
                    <a:pt x="474" y="2037"/>
                  </a:lnTo>
                  <a:lnTo>
                    <a:pt x="482" y="2031"/>
                  </a:lnTo>
                  <a:lnTo>
                    <a:pt x="493" y="2021"/>
                  </a:lnTo>
                  <a:lnTo>
                    <a:pt x="493" y="2021"/>
                  </a:lnTo>
                  <a:lnTo>
                    <a:pt x="485" y="1993"/>
                  </a:lnTo>
                  <a:lnTo>
                    <a:pt x="478" y="1973"/>
                  </a:lnTo>
                  <a:lnTo>
                    <a:pt x="475" y="1965"/>
                  </a:lnTo>
                  <a:lnTo>
                    <a:pt x="473" y="1962"/>
                  </a:lnTo>
                  <a:lnTo>
                    <a:pt x="473" y="1962"/>
                  </a:lnTo>
                  <a:lnTo>
                    <a:pt x="469" y="1957"/>
                  </a:lnTo>
                  <a:lnTo>
                    <a:pt x="464" y="1944"/>
                  </a:lnTo>
                  <a:lnTo>
                    <a:pt x="449" y="1908"/>
                  </a:lnTo>
                  <a:lnTo>
                    <a:pt x="436" y="1871"/>
                  </a:lnTo>
                  <a:lnTo>
                    <a:pt x="431" y="1856"/>
                  </a:lnTo>
                  <a:lnTo>
                    <a:pt x="428" y="1847"/>
                  </a:lnTo>
                  <a:lnTo>
                    <a:pt x="428" y="1847"/>
                  </a:lnTo>
                  <a:lnTo>
                    <a:pt x="403" y="1664"/>
                  </a:lnTo>
                  <a:lnTo>
                    <a:pt x="403" y="1664"/>
                  </a:lnTo>
                  <a:lnTo>
                    <a:pt x="633" y="1671"/>
                  </a:lnTo>
                  <a:lnTo>
                    <a:pt x="790" y="1679"/>
                  </a:lnTo>
                  <a:lnTo>
                    <a:pt x="843" y="1681"/>
                  </a:lnTo>
                  <a:lnTo>
                    <a:pt x="858" y="1682"/>
                  </a:lnTo>
                  <a:lnTo>
                    <a:pt x="864" y="1683"/>
                  </a:lnTo>
                  <a:lnTo>
                    <a:pt x="864" y="1683"/>
                  </a:lnTo>
                  <a:lnTo>
                    <a:pt x="874" y="1687"/>
                  </a:lnTo>
                  <a:lnTo>
                    <a:pt x="898" y="1692"/>
                  </a:lnTo>
                  <a:lnTo>
                    <a:pt x="931" y="1698"/>
                  </a:lnTo>
                  <a:lnTo>
                    <a:pt x="972" y="1705"/>
                  </a:lnTo>
                  <a:lnTo>
                    <a:pt x="1016" y="1711"/>
                  </a:lnTo>
                  <a:lnTo>
                    <a:pt x="1059" y="1716"/>
                  </a:lnTo>
                  <a:lnTo>
                    <a:pt x="1099" y="1718"/>
                  </a:lnTo>
                  <a:lnTo>
                    <a:pt x="1117" y="1718"/>
                  </a:lnTo>
                  <a:lnTo>
                    <a:pt x="1132" y="1718"/>
                  </a:lnTo>
                  <a:lnTo>
                    <a:pt x="1132" y="1718"/>
                  </a:lnTo>
                  <a:lnTo>
                    <a:pt x="1157" y="1717"/>
                  </a:lnTo>
                  <a:lnTo>
                    <a:pt x="1177" y="1718"/>
                  </a:lnTo>
                  <a:lnTo>
                    <a:pt x="1205" y="1721"/>
                  </a:lnTo>
                  <a:lnTo>
                    <a:pt x="1215" y="1721"/>
                  </a:lnTo>
                  <a:lnTo>
                    <a:pt x="1220" y="1719"/>
                  </a:lnTo>
                  <a:lnTo>
                    <a:pt x="1226" y="1717"/>
                  </a:lnTo>
                  <a:lnTo>
                    <a:pt x="1237" y="1711"/>
                  </a:lnTo>
                  <a:lnTo>
                    <a:pt x="1251" y="1698"/>
                  </a:lnTo>
                  <a:lnTo>
                    <a:pt x="1251" y="1698"/>
                  </a:lnTo>
                  <a:lnTo>
                    <a:pt x="1266" y="1683"/>
                  </a:lnTo>
                  <a:lnTo>
                    <a:pt x="1279" y="1667"/>
                  </a:lnTo>
                  <a:lnTo>
                    <a:pt x="1292" y="1652"/>
                  </a:lnTo>
                  <a:lnTo>
                    <a:pt x="1303" y="1638"/>
                  </a:lnTo>
                  <a:lnTo>
                    <a:pt x="1312" y="1624"/>
                  </a:lnTo>
                  <a:lnTo>
                    <a:pt x="1319" y="1611"/>
                  </a:lnTo>
                  <a:lnTo>
                    <a:pt x="1323" y="1602"/>
                  </a:lnTo>
                  <a:lnTo>
                    <a:pt x="1325" y="1594"/>
                  </a:lnTo>
                  <a:lnTo>
                    <a:pt x="1325" y="1594"/>
                  </a:lnTo>
                  <a:lnTo>
                    <a:pt x="1330" y="1558"/>
                  </a:lnTo>
                  <a:lnTo>
                    <a:pt x="1335" y="1535"/>
                  </a:lnTo>
                  <a:lnTo>
                    <a:pt x="1375" y="1535"/>
                  </a:lnTo>
                  <a:lnTo>
                    <a:pt x="1375" y="1535"/>
                  </a:lnTo>
                  <a:lnTo>
                    <a:pt x="1371" y="1470"/>
                  </a:lnTo>
                  <a:lnTo>
                    <a:pt x="1362" y="1315"/>
                  </a:lnTo>
                  <a:lnTo>
                    <a:pt x="1357" y="1224"/>
                  </a:lnTo>
                  <a:lnTo>
                    <a:pt x="1354" y="1135"/>
                  </a:lnTo>
                  <a:lnTo>
                    <a:pt x="1350" y="1053"/>
                  </a:lnTo>
                  <a:lnTo>
                    <a:pt x="1350" y="988"/>
                  </a:lnTo>
                  <a:lnTo>
                    <a:pt x="1350" y="988"/>
                  </a:lnTo>
                  <a:lnTo>
                    <a:pt x="1350" y="961"/>
                  </a:lnTo>
                  <a:lnTo>
                    <a:pt x="1349" y="932"/>
                  </a:lnTo>
                  <a:lnTo>
                    <a:pt x="1346" y="903"/>
                  </a:lnTo>
                  <a:lnTo>
                    <a:pt x="1343" y="873"/>
                  </a:lnTo>
                  <a:lnTo>
                    <a:pt x="1339" y="842"/>
                  </a:lnTo>
                  <a:lnTo>
                    <a:pt x="1333" y="811"/>
                  </a:lnTo>
                  <a:lnTo>
                    <a:pt x="1328" y="780"/>
                  </a:lnTo>
                  <a:lnTo>
                    <a:pt x="1320" y="749"/>
                  </a:lnTo>
                  <a:lnTo>
                    <a:pt x="1313" y="718"/>
                  </a:lnTo>
                  <a:lnTo>
                    <a:pt x="1304" y="687"/>
                  </a:lnTo>
                  <a:lnTo>
                    <a:pt x="1296" y="656"/>
                  </a:lnTo>
                  <a:lnTo>
                    <a:pt x="1286" y="625"/>
                  </a:lnTo>
                  <a:lnTo>
                    <a:pt x="1276" y="596"/>
                  </a:lnTo>
                  <a:lnTo>
                    <a:pt x="1265" y="566"/>
                  </a:lnTo>
                  <a:lnTo>
                    <a:pt x="1253" y="539"/>
                  </a:lnTo>
                  <a:lnTo>
                    <a:pt x="1241" y="512"/>
                  </a:lnTo>
                  <a:lnTo>
                    <a:pt x="1241" y="512"/>
                  </a:lnTo>
                  <a:lnTo>
                    <a:pt x="1229" y="487"/>
                  </a:lnTo>
                  <a:lnTo>
                    <a:pt x="1217" y="464"/>
                  </a:lnTo>
                  <a:lnTo>
                    <a:pt x="1205" y="443"/>
                  </a:lnTo>
                  <a:lnTo>
                    <a:pt x="1193" y="426"/>
                  </a:lnTo>
                  <a:lnTo>
                    <a:pt x="1182" y="410"/>
                  </a:lnTo>
                  <a:lnTo>
                    <a:pt x="1170" y="396"/>
                  </a:lnTo>
                  <a:lnTo>
                    <a:pt x="1159" y="384"/>
                  </a:lnTo>
                  <a:lnTo>
                    <a:pt x="1149" y="374"/>
                  </a:lnTo>
                  <a:lnTo>
                    <a:pt x="1138" y="364"/>
                  </a:lnTo>
                  <a:lnTo>
                    <a:pt x="1130" y="356"/>
                  </a:lnTo>
                  <a:lnTo>
                    <a:pt x="1112" y="345"/>
                  </a:lnTo>
                  <a:lnTo>
                    <a:pt x="1099" y="338"/>
                  </a:lnTo>
                  <a:lnTo>
                    <a:pt x="1087" y="333"/>
                  </a:lnTo>
                  <a:lnTo>
                    <a:pt x="1087" y="333"/>
                  </a:lnTo>
                  <a:lnTo>
                    <a:pt x="1043" y="315"/>
                  </a:lnTo>
                  <a:lnTo>
                    <a:pt x="1023" y="308"/>
                  </a:lnTo>
                  <a:lnTo>
                    <a:pt x="1013" y="303"/>
                  </a:lnTo>
                  <a:lnTo>
                    <a:pt x="1013" y="303"/>
                  </a:lnTo>
                  <a:lnTo>
                    <a:pt x="992" y="292"/>
                  </a:lnTo>
                  <a:lnTo>
                    <a:pt x="973" y="283"/>
                  </a:lnTo>
                  <a:lnTo>
                    <a:pt x="959" y="253"/>
                  </a:lnTo>
                  <a:lnTo>
                    <a:pt x="909" y="258"/>
                  </a:lnTo>
                  <a:lnTo>
                    <a:pt x="904" y="229"/>
                  </a:lnTo>
                  <a:lnTo>
                    <a:pt x="914" y="219"/>
                  </a:lnTo>
                  <a:lnTo>
                    <a:pt x="914" y="219"/>
                  </a:lnTo>
                  <a:lnTo>
                    <a:pt x="890" y="201"/>
                  </a:lnTo>
                  <a:lnTo>
                    <a:pt x="873" y="189"/>
                  </a:lnTo>
                  <a:lnTo>
                    <a:pt x="864" y="184"/>
                  </a:lnTo>
                  <a:lnTo>
                    <a:pt x="864" y="184"/>
                  </a:lnTo>
                  <a:lnTo>
                    <a:pt x="864" y="183"/>
                  </a:lnTo>
                  <a:lnTo>
                    <a:pt x="866" y="181"/>
                  </a:lnTo>
                  <a:lnTo>
                    <a:pt x="873" y="176"/>
                  </a:lnTo>
                  <a:lnTo>
                    <a:pt x="884" y="169"/>
                  </a:lnTo>
                  <a:lnTo>
                    <a:pt x="884" y="169"/>
                  </a:lnTo>
                  <a:lnTo>
                    <a:pt x="867" y="162"/>
                  </a:lnTo>
                  <a:lnTo>
                    <a:pt x="853" y="155"/>
                  </a:lnTo>
                  <a:lnTo>
                    <a:pt x="848" y="152"/>
                  </a:lnTo>
                  <a:lnTo>
                    <a:pt x="845" y="149"/>
                  </a:lnTo>
                  <a:lnTo>
                    <a:pt x="845" y="149"/>
                  </a:lnTo>
                  <a:lnTo>
                    <a:pt x="821" y="109"/>
                  </a:lnTo>
                  <a:lnTo>
                    <a:pt x="800" y="75"/>
                  </a:lnTo>
                  <a:lnTo>
                    <a:pt x="800" y="75"/>
                  </a:lnTo>
                  <a:lnTo>
                    <a:pt x="738" y="47"/>
                  </a:lnTo>
                  <a:lnTo>
                    <a:pt x="691" y="26"/>
                  </a:lnTo>
                  <a:lnTo>
                    <a:pt x="672" y="16"/>
                  </a:lnTo>
                  <a:lnTo>
                    <a:pt x="661" y="10"/>
                  </a:lnTo>
                  <a:lnTo>
                    <a:pt x="661" y="10"/>
                  </a:lnTo>
                  <a:lnTo>
                    <a:pt x="654" y="6"/>
                  </a:lnTo>
                  <a:lnTo>
                    <a:pt x="646" y="3"/>
                  </a:lnTo>
                  <a:lnTo>
                    <a:pt x="639" y="1"/>
                  </a:lnTo>
                  <a:lnTo>
                    <a:pt x="631" y="0"/>
                  </a:lnTo>
                  <a:lnTo>
                    <a:pt x="620" y="0"/>
                  </a:lnTo>
                  <a:lnTo>
                    <a:pt x="617" y="0"/>
                  </a:lnTo>
                  <a:lnTo>
                    <a:pt x="567" y="0"/>
                  </a:lnTo>
                  <a:lnTo>
                    <a:pt x="567" y="0"/>
                  </a:lnTo>
                  <a:lnTo>
                    <a:pt x="536" y="11"/>
                  </a:lnTo>
                  <a:lnTo>
                    <a:pt x="511" y="20"/>
                  </a:lnTo>
                  <a:lnTo>
                    <a:pt x="500" y="25"/>
                  </a:lnTo>
                  <a:lnTo>
                    <a:pt x="493" y="30"/>
                  </a:lnTo>
                  <a:lnTo>
                    <a:pt x="493" y="30"/>
                  </a:lnTo>
                  <a:lnTo>
                    <a:pt x="472" y="44"/>
                  </a:lnTo>
                  <a:lnTo>
                    <a:pt x="453" y="55"/>
                  </a:lnTo>
                  <a:lnTo>
                    <a:pt x="453" y="55"/>
                  </a:lnTo>
                  <a:lnTo>
                    <a:pt x="433" y="63"/>
                  </a:lnTo>
                  <a:lnTo>
                    <a:pt x="411" y="72"/>
                  </a:lnTo>
                  <a:lnTo>
                    <a:pt x="403" y="75"/>
                  </a:lnTo>
                  <a:lnTo>
                    <a:pt x="403" y="75"/>
                  </a:lnTo>
                  <a:lnTo>
                    <a:pt x="403" y="88"/>
                  </a:lnTo>
                  <a:lnTo>
                    <a:pt x="401" y="98"/>
                  </a:lnTo>
                  <a:lnTo>
                    <a:pt x="400" y="102"/>
                  </a:lnTo>
                  <a:lnTo>
                    <a:pt x="399" y="104"/>
                  </a:lnTo>
                  <a:lnTo>
                    <a:pt x="399" y="104"/>
                  </a:lnTo>
                  <a:lnTo>
                    <a:pt x="392" y="107"/>
                  </a:lnTo>
                  <a:lnTo>
                    <a:pt x="385" y="111"/>
                  </a:lnTo>
                  <a:lnTo>
                    <a:pt x="374" y="114"/>
                  </a:lnTo>
                  <a:lnTo>
                    <a:pt x="389" y="124"/>
                  </a:lnTo>
                  <a:lnTo>
                    <a:pt x="403" y="139"/>
                  </a:lnTo>
                  <a:lnTo>
                    <a:pt x="364" y="179"/>
                  </a:lnTo>
                  <a:lnTo>
                    <a:pt x="389" y="174"/>
                  </a:lnTo>
                  <a:lnTo>
                    <a:pt x="389" y="174"/>
                  </a:lnTo>
                  <a:lnTo>
                    <a:pt x="390" y="176"/>
                  </a:lnTo>
                  <a:lnTo>
                    <a:pt x="392" y="183"/>
                  </a:lnTo>
                  <a:lnTo>
                    <a:pt x="394" y="188"/>
                  </a:lnTo>
                  <a:lnTo>
                    <a:pt x="392" y="191"/>
                  </a:lnTo>
                  <a:lnTo>
                    <a:pt x="391" y="195"/>
                  </a:lnTo>
                  <a:lnTo>
                    <a:pt x="389" y="199"/>
                  </a:lnTo>
                  <a:lnTo>
                    <a:pt x="389" y="199"/>
                  </a:lnTo>
                  <a:lnTo>
                    <a:pt x="382" y="206"/>
                  </a:lnTo>
                  <a:lnTo>
                    <a:pt x="377" y="214"/>
                  </a:lnTo>
                  <a:lnTo>
                    <a:pt x="375" y="221"/>
                  </a:lnTo>
                  <a:lnTo>
                    <a:pt x="374" y="229"/>
                  </a:lnTo>
                  <a:lnTo>
                    <a:pt x="394" y="219"/>
                  </a:lnTo>
                  <a:lnTo>
                    <a:pt x="394" y="219"/>
                  </a:lnTo>
                  <a:lnTo>
                    <a:pt x="391" y="236"/>
                  </a:lnTo>
                  <a:lnTo>
                    <a:pt x="389" y="250"/>
                  </a:lnTo>
                  <a:lnTo>
                    <a:pt x="389" y="258"/>
                  </a:lnTo>
                  <a:lnTo>
                    <a:pt x="389" y="258"/>
                  </a:lnTo>
                  <a:lnTo>
                    <a:pt x="391" y="277"/>
                  </a:lnTo>
                  <a:lnTo>
                    <a:pt x="394" y="293"/>
                  </a:lnTo>
                  <a:lnTo>
                    <a:pt x="408" y="278"/>
                  </a:lnTo>
                  <a:lnTo>
                    <a:pt x="408" y="278"/>
                  </a:lnTo>
                  <a:lnTo>
                    <a:pt x="433" y="333"/>
                  </a:lnTo>
                  <a:lnTo>
                    <a:pt x="433" y="333"/>
                  </a:lnTo>
                  <a:lnTo>
                    <a:pt x="438" y="339"/>
                  </a:lnTo>
                  <a:lnTo>
                    <a:pt x="444" y="345"/>
                  </a:lnTo>
                  <a:lnTo>
                    <a:pt x="453" y="353"/>
                  </a:lnTo>
                  <a:lnTo>
                    <a:pt x="458" y="378"/>
                  </a:lnTo>
                  <a:lnTo>
                    <a:pt x="453" y="397"/>
                  </a:lnTo>
                  <a:lnTo>
                    <a:pt x="473" y="402"/>
                  </a:lnTo>
                  <a:lnTo>
                    <a:pt x="433" y="447"/>
                  </a:lnTo>
                  <a:lnTo>
                    <a:pt x="418" y="442"/>
                  </a:lnTo>
                  <a:lnTo>
                    <a:pt x="418" y="442"/>
                  </a:lnTo>
                  <a:lnTo>
                    <a:pt x="394" y="476"/>
                  </a:lnTo>
                  <a:lnTo>
                    <a:pt x="375" y="500"/>
                  </a:lnTo>
                  <a:lnTo>
                    <a:pt x="368" y="510"/>
                  </a:lnTo>
                  <a:lnTo>
                    <a:pt x="364" y="517"/>
                  </a:lnTo>
                  <a:lnTo>
                    <a:pt x="364" y="517"/>
                  </a:lnTo>
                  <a:lnTo>
                    <a:pt x="363" y="520"/>
                  </a:lnTo>
                  <a:lnTo>
                    <a:pt x="364" y="524"/>
                  </a:lnTo>
                  <a:lnTo>
                    <a:pt x="366" y="528"/>
                  </a:lnTo>
                  <a:lnTo>
                    <a:pt x="370" y="530"/>
                  </a:lnTo>
                  <a:lnTo>
                    <a:pt x="376" y="535"/>
                  </a:lnTo>
                  <a:lnTo>
                    <a:pt x="379" y="536"/>
                  </a:lnTo>
                  <a:lnTo>
                    <a:pt x="364" y="586"/>
                  </a:lnTo>
                  <a:lnTo>
                    <a:pt x="364" y="586"/>
                  </a:lnTo>
                  <a:lnTo>
                    <a:pt x="343" y="649"/>
                  </a:lnTo>
                  <a:lnTo>
                    <a:pt x="330" y="688"/>
                  </a:lnTo>
                  <a:lnTo>
                    <a:pt x="324" y="710"/>
                  </a:lnTo>
                  <a:lnTo>
                    <a:pt x="324" y="710"/>
                  </a:lnTo>
                  <a:lnTo>
                    <a:pt x="323" y="721"/>
                  </a:lnTo>
                  <a:lnTo>
                    <a:pt x="323" y="734"/>
                  </a:lnTo>
                  <a:lnTo>
                    <a:pt x="324" y="740"/>
                  </a:lnTo>
                  <a:lnTo>
                    <a:pt x="327" y="746"/>
                  </a:lnTo>
                  <a:lnTo>
                    <a:pt x="329" y="751"/>
                  </a:lnTo>
                  <a:lnTo>
                    <a:pt x="334" y="755"/>
                  </a:lnTo>
                  <a:lnTo>
                    <a:pt x="334" y="755"/>
                  </a:lnTo>
                  <a:lnTo>
                    <a:pt x="340" y="757"/>
                  </a:lnTo>
                  <a:lnTo>
                    <a:pt x="350" y="760"/>
                  </a:lnTo>
                  <a:lnTo>
                    <a:pt x="374" y="762"/>
                  </a:lnTo>
                  <a:lnTo>
                    <a:pt x="403" y="764"/>
                  </a:lnTo>
                  <a:lnTo>
                    <a:pt x="438" y="765"/>
                  </a:lnTo>
                  <a:lnTo>
                    <a:pt x="438" y="765"/>
                  </a:lnTo>
                  <a:lnTo>
                    <a:pt x="487" y="766"/>
                  </a:lnTo>
                  <a:lnTo>
                    <a:pt x="548" y="765"/>
                  </a:lnTo>
                  <a:lnTo>
                    <a:pt x="622" y="765"/>
                  </a:lnTo>
                  <a:lnTo>
                    <a:pt x="676" y="780"/>
                  </a:lnTo>
                  <a:lnTo>
                    <a:pt x="676" y="780"/>
                  </a:lnTo>
                  <a:lnTo>
                    <a:pt x="686" y="805"/>
                  </a:lnTo>
                  <a:lnTo>
                    <a:pt x="686" y="805"/>
                  </a:lnTo>
                  <a:lnTo>
                    <a:pt x="690" y="811"/>
                  </a:lnTo>
                  <a:lnTo>
                    <a:pt x="693" y="816"/>
                  </a:lnTo>
                  <a:lnTo>
                    <a:pt x="695" y="819"/>
                  </a:lnTo>
                  <a:lnTo>
                    <a:pt x="696" y="823"/>
                  </a:lnTo>
                  <a:lnTo>
                    <a:pt x="696" y="834"/>
                  </a:lnTo>
                  <a:lnTo>
                    <a:pt x="696" y="834"/>
                  </a:lnTo>
                  <a:lnTo>
                    <a:pt x="695" y="849"/>
                  </a:lnTo>
                  <a:lnTo>
                    <a:pt x="696" y="864"/>
                  </a:lnTo>
                  <a:lnTo>
                    <a:pt x="696" y="879"/>
                  </a:lnTo>
                  <a:lnTo>
                    <a:pt x="696" y="879"/>
                  </a:lnTo>
                  <a:lnTo>
                    <a:pt x="643" y="908"/>
                  </a:lnTo>
                  <a:lnTo>
                    <a:pt x="603" y="929"/>
                  </a:lnTo>
                  <a:lnTo>
                    <a:pt x="589" y="937"/>
                  </a:lnTo>
                  <a:lnTo>
                    <a:pt x="582" y="944"/>
                  </a:lnTo>
                  <a:lnTo>
                    <a:pt x="582" y="944"/>
                  </a:lnTo>
                  <a:lnTo>
                    <a:pt x="578" y="949"/>
                  </a:lnTo>
                  <a:lnTo>
                    <a:pt x="571" y="954"/>
                  </a:lnTo>
                  <a:lnTo>
                    <a:pt x="553" y="967"/>
                  </a:lnTo>
                  <a:lnTo>
                    <a:pt x="534" y="981"/>
                  </a:lnTo>
                  <a:lnTo>
                    <a:pt x="513" y="993"/>
                  </a:lnTo>
                  <a:lnTo>
                    <a:pt x="513" y="993"/>
                  </a:lnTo>
                  <a:lnTo>
                    <a:pt x="491" y="1003"/>
                  </a:lnTo>
                  <a:lnTo>
                    <a:pt x="472" y="1012"/>
                  </a:lnTo>
                  <a:lnTo>
                    <a:pt x="443" y="1023"/>
                  </a:lnTo>
                  <a:lnTo>
                    <a:pt x="443" y="1023"/>
                  </a:lnTo>
                  <a:lnTo>
                    <a:pt x="412" y="1032"/>
                  </a:lnTo>
                  <a:lnTo>
                    <a:pt x="389" y="1038"/>
                  </a:lnTo>
                  <a:lnTo>
                    <a:pt x="389" y="1038"/>
                  </a:lnTo>
                  <a:lnTo>
                    <a:pt x="373" y="1023"/>
                  </a:lnTo>
                  <a:lnTo>
                    <a:pt x="360" y="1013"/>
                  </a:lnTo>
                  <a:lnTo>
                    <a:pt x="354" y="1009"/>
                  </a:lnTo>
                  <a:lnTo>
                    <a:pt x="349" y="1008"/>
                  </a:lnTo>
                  <a:lnTo>
                    <a:pt x="349" y="1008"/>
                  </a:lnTo>
                  <a:lnTo>
                    <a:pt x="290" y="998"/>
                  </a:lnTo>
                  <a:lnTo>
                    <a:pt x="290" y="998"/>
                  </a:lnTo>
                  <a:lnTo>
                    <a:pt x="282" y="998"/>
                  </a:lnTo>
                  <a:lnTo>
                    <a:pt x="260" y="1003"/>
                  </a:lnTo>
                  <a:lnTo>
                    <a:pt x="260" y="1003"/>
                  </a:lnTo>
                  <a:lnTo>
                    <a:pt x="236" y="1008"/>
                  </a:lnTo>
                  <a:lnTo>
                    <a:pt x="228" y="1012"/>
                  </a:lnTo>
                  <a:lnTo>
                    <a:pt x="220" y="1018"/>
                  </a:lnTo>
                  <a:lnTo>
                    <a:pt x="220" y="1018"/>
                  </a:lnTo>
                  <a:lnTo>
                    <a:pt x="214" y="1022"/>
                  </a:lnTo>
                  <a:lnTo>
                    <a:pt x="206" y="1024"/>
                  </a:lnTo>
                  <a:lnTo>
                    <a:pt x="189" y="1031"/>
                  </a:lnTo>
                  <a:lnTo>
                    <a:pt x="179" y="1033"/>
                  </a:lnTo>
                  <a:lnTo>
                    <a:pt x="173" y="1035"/>
                  </a:lnTo>
                  <a:lnTo>
                    <a:pt x="168" y="1039"/>
                  </a:lnTo>
                  <a:lnTo>
                    <a:pt x="166" y="1040"/>
                  </a:lnTo>
                  <a:lnTo>
                    <a:pt x="166" y="1043"/>
                  </a:lnTo>
                  <a:lnTo>
                    <a:pt x="166" y="1043"/>
                  </a:lnTo>
                  <a:lnTo>
                    <a:pt x="166" y="1047"/>
                  </a:lnTo>
                  <a:lnTo>
                    <a:pt x="168" y="1050"/>
                  </a:lnTo>
                  <a:lnTo>
                    <a:pt x="171" y="1053"/>
                  </a:lnTo>
                  <a:lnTo>
                    <a:pt x="173" y="1054"/>
                  </a:lnTo>
                  <a:lnTo>
                    <a:pt x="179" y="1057"/>
                  </a:lnTo>
                  <a:lnTo>
                    <a:pt x="185" y="1058"/>
                  </a:lnTo>
                  <a:lnTo>
                    <a:pt x="185" y="1058"/>
                  </a:lnTo>
                  <a:lnTo>
                    <a:pt x="192" y="1058"/>
                  </a:lnTo>
                  <a:lnTo>
                    <a:pt x="197" y="1060"/>
                  </a:lnTo>
                  <a:lnTo>
                    <a:pt x="202" y="1062"/>
                  </a:lnTo>
                  <a:lnTo>
                    <a:pt x="202" y="1062"/>
                  </a:lnTo>
                  <a:lnTo>
                    <a:pt x="200" y="1063"/>
                  </a:lnTo>
                  <a:lnTo>
                    <a:pt x="200" y="1063"/>
                  </a:lnTo>
                  <a:lnTo>
                    <a:pt x="190" y="1065"/>
                  </a:lnTo>
                  <a:lnTo>
                    <a:pt x="184" y="1068"/>
                  </a:lnTo>
                  <a:lnTo>
                    <a:pt x="182" y="1070"/>
                  </a:lnTo>
                  <a:lnTo>
                    <a:pt x="180" y="1073"/>
                  </a:lnTo>
                  <a:lnTo>
                    <a:pt x="180" y="1073"/>
                  </a:lnTo>
                  <a:lnTo>
                    <a:pt x="176" y="1080"/>
                  </a:lnTo>
                  <a:lnTo>
                    <a:pt x="167" y="1091"/>
                  </a:lnTo>
                  <a:lnTo>
                    <a:pt x="158" y="1100"/>
                  </a:lnTo>
                  <a:lnTo>
                    <a:pt x="156" y="1105"/>
                  </a:lnTo>
                  <a:lnTo>
                    <a:pt x="156" y="1107"/>
                  </a:lnTo>
                  <a:lnTo>
                    <a:pt x="161" y="1127"/>
                  </a:lnTo>
                  <a:lnTo>
                    <a:pt x="161" y="1127"/>
                  </a:lnTo>
                  <a:lnTo>
                    <a:pt x="154" y="1139"/>
                  </a:lnTo>
                  <a:lnTo>
                    <a:pt x="150" y="1148"/>
                  </a:lnTo>
                  <a:lnTo>
                    <a:pt x="146" y="1157"/>
                  </a:lnTo>
                  <a:lnTo>
                    <a:pt x="146" y="1157"/>
                  </a:lnTo>
                  <a:lnTo>
                    <a:pt x="145" y="1165"/>
                  </a:lnTo>
                  <a:lnTo>
                    <a:pt x="143" y="1179"/>
                  </a:lnTo>
                  <a:lnTo>
                    <a:pt x="141" y="1219"/>
                  </a:lnTo>
                  <a:lnTo>
                    <a:pt x="141" y="1243"/>
                  </a:lnTo>
                  <a:lnTo>
                    <a:pt x="141" y="1265"/>
                  </a:lnTo>
                  <a:lnTo>
                    <a:pt x="143" y="1285"/>
                  </a:lnTo>
                  <a:lnTo>
                    <a:pt x="146" y="1301"/>
                  </a:lnTo>
                  <a:lnTo>
                    <a:pt x="146" y="1301"/>
                  </a:lnTo>
                  <a:lnTo>
                    <a:pt x="151" y="1314"/>
                  </a:lnTo>
                  <a:lnTo>
                    <a:pt x="158" y="1327"/>
                  </a:lnTo>
                  <a:lnTo>
                    <a:pt x="167" y="1338"/>
                  </a:lnTo>
                  <a:lnTo>
                    <a:pt x="177" y="1348"/>
                  </a:lnTo>
                  <a:lnTo>
                    <a:pt x="193" y="1364"/>
                  </a:lnTo>
                  <a:lnTo>
                    <a:pt x="200" y="1371"/>
                  </a:lnTo>
                  <a:lnTo>
                    <a:pt x="200" y="1371"/>
                  </a:lnTo>
                  <a:lnTo>
                    <a:pt x="145" y="1387"/>
                  </a:lnTo>
                  <a:lnTo>
                    <a:pt x="104" y="1400"/>
                  </a:lnTo>
                  <a:lnTo>
                    <a:pt x="89" y="1405"/>
                  </a:lnTo>
                  <a:lnTo>
                    <a:pt x="81" y="1410"/>
                  </a:lnTo>
                  <a:lnTo>
                    <a:pt x="81" y="1410"/>
                  </a:lnTo>
                  <a:lnTo>
                    <a:pt x="74" y="1419"/>
                  </a:lnTo>
                  <a:lnTo>
                    <a:pt x="65" y="1431"/>
                  </a:lnTo>
                  <a:lnTo>
                    <a:pt x="58" y="1444"/>
                  </a:lnTo>
                  <a:lnTo>
                    <a:pt x="52" y="1455"/>
                  </a:lnTo>
                  <a:lnTo>
                    <a:pt x="52" y="1455"/>
                  </a:lnTo>
                  <a:lnTo>
                    <a:pt x="45" y="1470"/>
                  </a:lnTo>
                  <a:lnTo>
                    <a:pt x="39" y="1491"/>
                  </a:lnTo>
                  <a:lnTo>
                    <a:pt x="32" y="1510"/>
                  </a:lnTo>
                  <a:lnTo>
                    <a:pt x="29" y="1516"/>
                  </a:lnTo>
                  <a:lnTo>
                    <a:pt x="27" y="1520"/>
                  </a:lnTo>
                  <a:lnTo>
                    <a:pt x="27" y="1520"/>
                  </a:lnTo>
                  <a:lnTo>
                    <a:pt x="26" y="1522"/>
                  </a:lnTo>
                  <a:lnTo>
                    <a:pt x="26" y="1527"/>
                  </a:lnTo>
                  <a:lnTo>
                    <a:pt x="27" y="1543"/>
                  </a:lnTo>
                  <a:lnTo>
                    <a:pt x="33" y="1590"/>
                  </a:lnTo>
                  <a:lnTo>
                    <a:pt x="42" y="1659"/>
                  </a:lnTo>
                  <a:lnTo>
                    <a:pt x="42" y="1659"/>
                  </a:lnTo>
                  <a:lnTo>
                    <a:pt x="76" y="1722"/>
                  </a:lnTo>
                  <a:lnTo>
                    <a:pt x="105" y="1772"/>
                  </a:lnTo>
                  <a:lnTo>
                    <a:pt x="126" y="1808"/>
                  </a:lnTo>
                  <a:lnTo>
                    <a:pt x="126" y="1808"/>
                  </a:lnTo>
                  <a:lnTo>
                    <a:pt x="151" y="1845"/>
                  </a:lnTo>
                  <a:lnTo>
                    <a:pt x="188" y="1895"/>
                  </a:lnTo>
                  <a:lnTo>
                    <a:pt x="235" y="1962"/>
                  </a:lnTo>
                  <a:lnTo>
                    <a:pt x="235" y="1962"/>
                  </a:lnTo>
                  <a:lnTo>
                    <a:pt x="246" y="1986"/>
                  </a:lnTo>
                  <a:lnTo>
                    <a:pt x="252" y="2003"/>
                  </a:lnTo>
                  <a:lnTo>
                    <a:pt x="255" y="2009"/>
                  </a:lnTo>
                  <a:lnTo>
                    <a:pt x="255" y="2011"/>
                  </a:lnTo>
                  <a:lnTo>
                    <a:pt x="255" y="2011"/>
                  </a:lnTo>
                  <a:lnTo>
                    <a:pt x="256" y="2012"/>
                  </a:lnTo>
                  <a:lnTo>
                    <a:pt x="260" y="2014"/>
                  </a:lnTo>
                  <a:lnTo>
                    <a:pt x="272" y="2015"/>
                  </a:lnTo>
                  <a:lnTo>
                    <a:pt x="290" y="2016"/>
                  </a:lnTo>
                  <a:lnTo>
                    <a:pt x="294" y="2051"/>
                  </a:lnTo>
                  <a:lnTo>
                    <a:pt x="294" y="2051"/>
                  </a:lnTo>
                  <a:lnTo>
                    <a:pt x="288" y="2061"/>
                  </a:lnTo>
                  <a:lnTo>
                    <a:pt x="275" y="2083"/>
                  </a:lnTo>
                  <a:lnTo>
                    <a:pt x="266" y="2097"/>
                  </a:lnTo>
                  <a:lnTo>
                    <a:pt x="257" y="2108"/>
                  </a:lnTo>
                  <a:lnTo>
                    <a:pt x="247" y="2115"/>
                  </a:lnTo>
                  <a:lnTo>
                    <a:pt x="244" y="2119"/>
                  </a:lnTo>
                  <a:lnTo>
                    <a:pt x="240" y="2120"/>
                  </a:lnTo>
                  <a:lnTo>
                    <a:pt x="240" y="2120"/>
                  </a:lnTo>
                  <a:lnTo>
                    <a:pt x="210" y="2127"/>
                  </a:lnTo>
                  <a:lnTo>
                    <a:pt x="195" y="2130"/>
                  </a:lnTo>
                  <a:lnTo>
                    <a:pt x="185" y="2111"/>
                  </a:lnTo>
                  <a:lnTo>
                    <a:pt x="185" y="2111"/>
                  </a:lnTo>
                  <a:lnTo>
                    <a:pt x="171" y="2111"/>
                  </a:lnTo>
                  <a:lnTo>
                    <a:pt x="136" y="2109"/>
                  </a:lnTo>
                  <a:lnTo>
                    <a:pt x="115" y="2111"/>
                  </a:lnTo>
                  <a:lnTo>
                    <a:pt x="95" y="2113"/>
                  </a:lnTo>
                  <a:lnTo>
                    <a:pt x="76" y="2115"/>
                  </a:lnTo>
                  <a:lnTo>
                    <a:pt x="69" y="2118"/>
                  </a:lnTo>
                  <a:lnTo>
                    <a:pt x="62" y="2120"/>
                  </a:lnTo>
                  <a:lnTo>
                    <a:pt x="62" y="2120"/>
                  </a:lnTo>
                  <a:lnTo>
                    <a:pt x="55" y="2124"/>
                  </a:lnTo>
                  <a:lnTo>
                    <a:pt x="49" y="2128"/>
                  </a:lnTo>
                  <a:lnTo>
                    <a:pt x="37" y="2140"/>
                  </a:lnTo>
                  <a:lnTo>
                    <a:pt x="24" y="2155"/>
                  </a:lnTo>
                  <a:lnTo>
                    <a:pt x="13" y="2171"/>
                  </a:lnTo>
                  <a:lnTo>
                    <a:pt x="6" y="2187"/>
                  </a:lnTo>
                  <a:lnTo>
                    <a:pt x="1" y="2202"/>
                  </a:lnTo>
                  <a:lnTo>
                    <a:pt x="0" y="2210"/>
                  </a:lnTo>
                  <a:lnTo>
                    <a:pt x="0" y="2216"/>
                  </a:lnTo>
                  <a:lnTo>
                    <a:pt x="0" y="2221"/>
                  </a:lnTo>
                  <a:lnTo>
                    <a:pt x="2" y="2225"/>
                  </a:lnTo>
                  <a:lnTo>
                    <a:pt x="2" y="2225"/>
                  </a:lnTo>
                  <a:lnTo>
                    <a:pt x="8" y="2232"/>
                  </a:lnTo>
                  <a:lnTo>
                    <a:pt x="18" y="2238"/>
                  </a:lnTo>
                  <a:lnTo>
                    <a:pt x="28" y="2246"/>
                  </a:lnTo>
                  <a:lnTo>
                    <a:pt x="39" y="2252"/>
                  </a:lnTo>
                  <a:lnTo>
                    <a:pt x="65" y="2264"/>
                  </a:lnTo>
                  <a:lnTo>
                    <a:pt x="91" y="2274"/>
                  </a:lnTo>
                  <a:lnTo>
                    <a:pt x="91" y="2274"/>
                  </a:lnTo>
                  <a:lnTo>
                    <a:pt x="109" y="2278"/>
                  </a:lnTo>
                  <a:lnTo>
                    <a:pt x="136" y="2282"/>
                  </a:lnTo>
                  <a:lnTo>
                    <a:pt x="204" y="2289"/>
                  </a:lnTo>
                  <a:lnTo>
                    <a:pt x="277" y="2298"/>
                  </a:lnTo>
                  <a:lnTo>
                    <a:pt x="309" y="2303"/>
                  </a:lnTo>
                  <a:lnTo>
                    <a:pt x="334" y="2309"/>
                  </a:lnTo>
                  <a:lnTo>
                    <a:pt x="334" y="2309"/>
                  </a:lnTo>
                  <a:lnTo>
                    <a:pt x="359" y="2315"/>
                  </a:lnTo>
                  <a:lnTo>
                    <a:pt x="390" y="2322"/>
                  </a:lnTo>
                  <a:lnTo>
                    <a:pt x="425" y="2328"/>
                  </a:lnTo>
                  <a:lnTo>
                    <a:pt x="460" y="2333"/>
                  </a:lnTo>
                  <a:lnTo>
                    <a:pt x="493" y="2335"/>
                  </a:lnTo>
                  <a:lnTo>
                    <a:pt x="508" y="2335"/>
                  </a:lnTo>
                  <a:lnTo>
                    <a:pt x="521" y="2335"/>
                  </a:lnTo>
                  <a:lnTo>
                    <a:pt x="532" y="2334"/>
                  </a:lnTo>
                  <a:lnTo>
                    <a:pt x="542" y="2331"/>
                  </a:lnTo>
                  <a:lnTo>
                    <a:pt x="548" y="2329"/>
                  </a:lnTo>
                  <a:lnTo>
                    <a:pt x="551" y="2327"/>
                  </a:lnTo>
                  <a:lnTo>
                    <a:pt x="552" y="2324"/>
                  </a:lnTo>
                  <a:lnTo>
                    <a:pt x="552" y="2324"/>
                  </a:lnTo>
                  <a:lnTo>
                    <a:pt x="560" y="2308"/>
                  </a:lnTo>
                  <a:lnTo>
                    <a:pt x="563" y="2302"/>
                  </a:lnTo>
                  <a:lnTo>
                    <a:pt x="565" y="2297"/>
                  </a:lnTo>
                  <a:lnTo>
                    <a:pt x="565" y="2291"/>
                  </a:lnTo>
                  <a:lnTo>
                    <a:pt x="565" y="2286"/>
                  </a:lnTo>
                  <a:lnTo>
                    <a:pt x="562" y="2281"/>
                  </a:lnTo>
                  <a:lnTo>
                    <a:pt x="557" y="2274"/>
                  </a:lnTo>
                  <a:lnTo>
                    <a:pt x="557" y="2274"/>
                  </a:lnTo>
                  <a:close/>
                  <a:moveTo>
                    <a:pt x="750" y="1107"/>
                  </a:moveTo>
                  <a:lnTo>
                    <a:pt x="750" y="1107"/>
                  </a:lnTo>
                  <a:lnTo>
                    <a:pt x="753" y="1148"/>
                  </a:lnTo>
                  <a:lnTo>
                    <a:pt x="755" y="1197"/>
                  </a:lnTo>
                  <a:lnTo>
                    <a:pt x="755" y="1217"/>
                  </a:lnTo>
                  <a:lnTo>
                    <a:pt x="755" y="1217"/>
                  </a:lnTo>
                  <a:lnTo>
                    <a:pt x="752" y="1217"/>
                  </a:lnTo>
                  <a:lnTo>
                    <a:pt x="742" y="1215"/>
                  </a:lnTo>
                  <a:lnTo>
                    <a:pt x="729" y="1213"/>
                  </a:lnTo>
                  <a:lnTo>
                    <a:pt x="722" y="1211"/>
                  </a:lnTo>
                  <a:lnTo>
                    <a:pt x="716" y="1207"/>
                  </a:lnTo>
                  <a:lnTo>
                    <a:pt x="716" y="1207"/>
                  </a:lnTo>
                  <a:lnTo>
                    <a:pt x="700" y="1197"/>
                  </a:lnTo>
                  <a:lnTo>
                    <a:pt x="680" y="1187"/>
                  </a:lnTo>
                  <a:lnTo>
                    <a:pt x="641" y="1167"/>
                  </a:lnTo>
                  <a:lnTo>
                    <a:pt x="641" y="1167"/>
                  </a:lnTo>
                  <a:lnTo>
                    <a:pt x="609" y="1151"/>
                  </a:lnTo>
                  <a:lnTo>
                    <a:pt x="592" y="1142"/>
                  </a:lnTo>
                  <a:lnTo>
                    <a:pt x="592" y="1142"/>
                  </a:lnTo>
                  <a:lnTo>
                    <a:pt x="628" y="1137"/>
                  </a:lnTo>
                  <a:lnTo>
                    <a:pt x="659" y="1134"/>
                  </a:lnTo>
                  <a:lnTo>
                    <a:pt x="686" y="1132"/>
                  </a:lnTo>
                  <a:lnTo>
                    <a:pt x="686" y="1132"/>
                  </a:lnTo>
                  <a:lnTo>
                    <a:pt x="697" y="1131"/>
                  </a:lnTo>
                  <a:lnTo>
                    <a:pt x="708" y="1129"/>
                  </a:lnTo>
                  <a:lnTo>
                    <a:pt x="719" y="1125"/>
                  </a:lnTo>
                  <a:lnTo>
                    <a:pt x="729" y="1120"/>
                  </a:lnTo>
                  <a:lnTo>
                    <a:pt x="744" y="1111"/>
                  </a:lnTo>
                  <a:lnTo>
                    <a:pt x="750" y="1107"/>
                  </a:lnTo>
                  <a:lnTo>
                    <a:pt x="750" y="1107"/>
                  </a:lnTo>
                  <a:close/>
                  <a:moveTo>
                    <a:pt x="552" y="457"/>
                  </a:moveTo>
                  <a:lnTo>
                    <a:pt x="552" y="457"/>
                  </a:lnTo>
                  <a:lnTo>
                    <a:pt x="553" y="459"/>
                  </a:lnTo>
                  <a:lnTo>
                    <a:pt x="555" y="463"/>
                  </a:lnTo>
                  <a:lnTo>
                    <a:pt x="557" y="467"/>
                  </a:lnTo>
                  <a:lnTo>
                    <a:pt x="557" y="467"/>
                  </a:lnTo>
                  <a:lnTo>
                    <a:pt x="560" y="468"/>
                  </a:lnTo>
                  <a:lnTo>
                    <a:pt x="562" y="469"/>
                  </a:lnTo>
                  <a:lnTo>
                    <a:pt x="567" y="469"/>
                  </a:lnTo>
                  <a:lnTo>
                    <a:pt x="572" y="471"/>
                  </a:lnTo>
                  <a:lnTo>
                    <a:pt x="577" y="472"/>
                  </a:lnTo>
                  <a:lnTo>
                    <a:pt x="577" y="472"/>
                  </a:lnTo>
                  <a:lnTo>
                    <a:pt x="597" y="487"/>
                  </a:lnTo>
                  <a:lnTo>
                    <a:pt x="597" y="487"/>
                  </a:lnTo>
                  <a:lnTo>
                    <a:pt x="602" y="507"/>
                  </a:lnTo>
                  <a:lnTo>
                    <a:pt x="602" y="507"/>
                  </a:lnTo>
                  <a:lnTo>
                    <a:pt x="604" y="510"/>
                  </a:lnTo>
                  <a:lnTo>
                    <a:pt x="608" y="513"/>
                  </a:lnTo>
                  <a:lnTo>
                    <a:pt x="618" y="515"/>
                  </a:lnTo>
                  <a:lnTo>
                    <a:pt x="631" y="517"/>
                  </a:lnTo>
                  <a:lnTo>
                    <a:pt x="631" y="517"/>
                  </a:lnTo>
                  <a:lnTo>
                    <a:pt x="649" y="518"/>
                  </a:lnTo>
                  <a:lnTo>
                    <a:pt x="664" y="517"/>
                  </a:lnTo>
                  <a:lnTo>
                    <a:pt x="681" y="517"/>
                  </a:lnTo>
                  <a:lnTo>
                    <a:pt x="681" y="517"/>
                  </a:lnTo>
                  <a:lnTo>
                    <a:pt x="696" y="514"/>
                  </a:lnTo>
                  <a:lnTo>
                    <a:pt x="703" y="514"/>
                  </a:lnTo>
                  <a:lnTo>
                    <a:pt x="706" y="515"/>
                  </a:lnTo>
                  <a:lnTo>
                    <a:pt x="706" y="517"/>
                  </a:lnTo>
                  <a:lnTo>
                    <a:pt x="706" y="517"/>
                  </a:lnTo>
                  <a:lnTo>
                    <a:pt x="705" y="522"/>
                  </a:lnTo>
                  <a:lnTo>
                    <a:pt x="706" y="525"/>
                  </a:lnTo>
                  <a:lnTo>
                    <a:pt x="706" y="531"/>
                  </a:lnTo>
                  <a:lnTo>
                    <a:pt x="701" y="546"/>
                  </a:lnTo>
                  <a:lnTo>
                    <a:pt x="646" y="561"/>
                  </a:lnTo>
                  <a:lnTo>
                    <a:pt x="646" y="561"/>
                  </a:lnTo>
                  <a:lnTo>
                    <a:pt x="630" y="569"/>
                  </a:lnTo>
                  <a:lnTo>
                    <a:pt x="615" y="574"/>
                  </a:lnTo>
                  <a:lnTo>
                    <a:pt x="602" y="576"/>
                  </a:lnTo>
                  <a:lnTo>
                    <a:pt x="602" y="576"/>
                  </a:lnTo>
                  <a:lnTo>
                    <a:pt x="562" y="579"/>
                  </a:lnTo>
                  <a:lnTo>
                    <a:pt x="532" y="581"/>
                  </a:lnTo>
                  <a:lnTo>
                    <a:pt x="527" y="561"/>
                  </a:lnTo>
                  <a:lnTo>
                    <a:pt x="532" y="522"/>
                  </a:lnTo>
                  <a:lnTo>
                    <a:pt x="552" y="522"/>
                  </a:lnTo>
                  <a:lnTo>
                    <a:pt x="547" y="482"/>
                  </a:lnTo>
                  <a:lnTo>
                    <a:pt x="552" y="457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03BCFB8-117A-41C9-9CA4-8DE103905F10}"/>
                </a:ext>
              </a:extLst>
            </p:cNvPr>
            <p:cNvGrpSpPr/>
            <p:nvPr/>
          </p:nvGrpSpPr>
          <p:grpSpPr>
            <a:xfrm flipH="1">
              <a:off x="6962997" y="726997"/>
              <a:ext cx="1627491" cy="1032215"/>
              <a:chOff x="5071922" y="1605976"/>
              <a:chExt cx="854734" cy="542104"/>
            </a:xfrm>
          </p:grpSpPr>
          <p:sp>
            <p:nvSpPr>
              <p:cNvPr id="26" name="Freeform 8">
                <a:extLst>
                  <a:ext uri="{FF2B5EF4-FFF2-40B4-BE49-F238E27FC236}">
                    <a16:creationId xmlns:a16="http://schemas.microsoft.com/office/drawing/2014/main" id="{C92B02FA-B1FB-49A0-B50B-2EFD1AA20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13">
                <a:extLst>
                  <a:ext uri="{FF2B5EF4-FFF2-40B4-BE49-F238E27FC236}">
                    <a16:creationId xmlns:a16="http://schemas.microsoft.com/office/drawing/2014/main" id="{99194C7D-1AC1-4617-A89B-A57876193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2ED3FA4-2E19-40B1-9132-0A3997F5D501}"/>
                </a:ext>
              </a:extLst>
            </p:cNvPr>
            <p:cNvSpPr/>
            <p:nvPr/>
          </p:nvSpPr>
          <p:spPr bwMode="auto">
            <a:xfrm>
              <a:off x="8414893" y="1413372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FC0342F-4910-46F8-A797-8D7A6776ACF7}"/>
              </a:ext>
            </a:extLst>
          </p:cNvPr>
          <p:cNvGrpSpPr/>
          <p:nvPr/>
        </p:nvGrpSpPr>
        <p:grpSpPr>
          <a:xfrm>
            <a:off x="937473" y="3905924"/>
            <a:ext cx="2224728" cy="2366590"/>
            <a:chOff x="225437" y="3577014"/>
            <a:chExt cx="2986172" cy="3176588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AB8A6983-7383-429B-9877-B7572879D902}"/>
                </a:ext>
              </a:extLst>
            </p:cNvPr>
            <p:cNvGrpSpPr/>
            <p:nvPr/>
          </p:nvGrpSpPr>
          <p:grpSpPr>
            <a:xfrm flipH="1">
              <a:off x="225437" y="4149970"/>
              <a:ext cx="1627491" cy="1032215"/>
              <a:chOff x="5071922" y="1605976"/>
              <a:chExt cx="854734" cy="542104"/>
            </a:xfrm>
          </p:grpSpPr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id="{B8CACF7E-5E03-4B9D-AED2-038C18413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13">
                <a:extLst>
                  <a:ext uri="{FF2B5EF4-FFF2-40B4-BE49-F238E27FC236}">
                    <a16:creationId xmlns:a16="http://schemas.microsoft.com/office/drawing/2014/main" id="{E8C89599-7B4C-4300-8458-2F242D0002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BD4FACA0-ECBE-4EA1-9EB6-96C82BA7C4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1560" y="3577014"/>
              <a:ext cx="1863725" cy="3176588"/>
            </a:xfrm>
            <a:custGeom>
              <a:avLst/>
              <a:gdLst>
                <a:gd name="T0" fmla="*/ 628 w 1174"/>
                <a:gd name="T1" fmla="*/ 115 h 2001"/>
                <a:gd name="T2" fmla="*/ 545 w 1174"/>
                <a:gd name="T3" fmla="*/ 12 h 2001"/>
                <a:gd name="T4" fmla="*/ 495 w 1174"/>
                <a:gd name="T5" fmla="*/ 2 h 2001"/>
                <a:gd name="T6" fmla="*/ 453 w 1174"/>
                <a:gd name="T7" fmla="*/ 33 h 2001"/>
                <a:gd name="T8" fmla="*/ 442 w 1174"/>
                <a:gd name="T9" fmla="*/ 86 h 2001"/>
                <a:gd name="T10" fmla="*/ 471 w 1174"/>
                <a:gd name="T11" fmla="*/ 140 h 2001"/>
                <a:gd name="T12" fmla="*/ 516 w 1174"/>
                <a:gd name="T13" fmla="*/ 216 h 2001"/>
                <a:gd name="T14" fmla="*/ 511 w 1174"/>
                <a:gd name="T15" fmla="*/ 244 h 2001"/>
                <a:gd name="T16" fmla="*/ 492 w 1174"/>
                <a:gd name="T17" fmla="*/ 279 h 2001"/>
                <a:gd name="T18" fmla="*/ 453 w 1174"/>
                <a:gd name="T19" fmla="*/ 320 h 2001"/>
                <a:gd name="T20" fmla="*/ 436 w 1174"/>
                <a:gd name="T21" fmla="*/ 338 h 2001"/>
                <a:gd name="T22" fmla="*/ 442 w 1174"/>
                <a:gd name="T23" fmla="*/ 357 h 2001"/>
                <a:gd name="T24" fmla="*/ 435 w 1174"/>
                <a:gd name="T25" fmla="*/ 392 h 2001"/>
                <a:gd name="T26" fmla="*/ 412 w 1174"/>
                <a:gd name="T27" fmla="*/ 465 h 2001"/>
                <a:gd name="T28" fmla="*/ 407 w 1174"/>
                <a:gd name="T29" fmla="*/ 493 h 2001"/>
                <a:gd name="T30" fmla="*/ 357 w 1174"/>
                <a:gd name="T31" fmla="*/ 536 h 2001"/>
                <a:gd name="T32" fmla="*/ 298 w 1174"/>
                <a:gd name="T33" fmla="*/ 647 h 2001"/>
                <a:gd name="T34" fmla="*/ 265 w 1174"/>
                <a:gd name="T35" fmla="*/ 730 h 2001"/>
                <a:gd name="T36" fmla="*/ 264 w 1174"/>
                <a:gd name="T37" fmla="*/ 796 h 2001"/>
                <a:gd name="T38" fmla="*/ 319 w 1174"/>
                <a:gd name="T39" fmla="*/ 814 h 2001"/>
                <a:gd name="T40" fmla="*/ 554 w 1174"/>
                <a:gd name="T41" fmla="*/ 819 h 2001"/>
                <a:gd name="T42" fmla="*/ 602 w 1174"/>
                <a:gd name="T43" fmla="*/ 1017 h 2001"/>
                <a:gd name="T44" fmla="*/ 499 w 1174"/>
                <a:gd name="T45" fmla="*/ 1041 h 2001"/>
                <a:gd name="T46" fmla="*/ 349 w 1174"/>
                <a:gd name="T47" fmla="*/ 999 h 2001"/>
                <a:gd name="T48" fmla="*/ 266 w 1174"/>
                <a:gd name="T49" fmla="*/ 1046 h 2001"/>
                <a:gd name="T50" fmla="*/ 238 w 1174"/>
                <a:gd name="T51" fmla="*/ 1117 h 2001"/>
                <a:gd name="T52" fmla="*/ 249 w 1174"/>
                <a:gd name="T53" fmla="*/ 1180 h 2001"/>
                <a:gd name="T54" fmla="*/ 202 w 1174"/>
                <a:gd name="T55" fmla="*/ 1230 h 2001"/>
                <a:gd name="T56" fmla="*/ 148 w 1174"/>
                <a:gd name="T57" fmla="*/ 1318 h 2001"/>
                <a:gd name="T58" fmla="*/ 215 w 1174"/>
                <a:gd name="T59" fmla="*/ 1663 h 2001"/>
                <a:gd name="T60" fmla="*/ 230 w 1174"/>
                <a:gd name="T61" fmla="*/ 1748 h 2001"/>
                <a:gd name="T62" fmla="*/ 241 w 1174"/>
                <a:gd name="T63" fmla="*/ 1774 h 2001"/>
                <a:gd name="T64" fmla="*/ 223 w 1174"/>
                <a:gd name="T65" fmla="*/ 1812 h 2001"/>
                <a:gd name="T66" fmla="*/ 163 w 1174"/>
                <a:gd name="T67" fmla="*/ 1836 h 2001"/>
                <a:gd name="T68" fmla="*/ 139 w 1174"/>
                <a:gd name="T69" fmla="*/ 1821 h 2001"/>
                <a:gd name="T70" fmla="*/ 65 w 1174"/>
                <a:gd name="T71" fmla="*/ 1827 h 2001"/>
                <a:gd name="T72" fmla="*/ 0 w 1174"/>
                <a:gd name="T73" fmla="*/ 1879 h 2001"/>
                <a:gd name="T74" fmla="*/ 42 w 1174"/>
                <a:gd name="T75" fmla="*/ 1922 h 2001"/>
                <a:gd name="T76" fmla="*/ 193 w 1174"/>
                <a:gd name="T77" fmla="*/ 1963 h 2001"/>
                <a:gd name="T78" fmla="*/ 438 w 1174"/>
                <a:gd name="T79" fmla="*/ 2000 h 2001"/>
                <a:gd name="T80" fmla="*/ 420 w 1174"/>
                <a:gd name="T81" fmla="*/ 1974 h 2001"/>
                <a:gd name="T82" fmla="*/ 380 w 1174"/>
                <a:gd name="T83" fmla="*/ 1927 h 2001"/>
                <a:gd name="T84" fmla="*/ 383 w 1174"/>
                <a:gd name="T85" fmla="*/ 1877 h 2001"/>
                <a:gd name="T86" fmla="*/ 383 w 1174"/>
                <a:gd name="T87" fmla="*/ 1784 h 2001"/>
                <a:gd name="T88" fmla="*/ 368 w 1174"/>
                <a:gd name="T89" fmla="*/ 1430 h 2001"/>
                <a:gd name="T90" fmla="*/ 519 w 1174"/>
                <a:gd name="T91" fmla="*/ 1446 h 2001"/>
                <a:gd name="T92" fmla="*/ 684 w 1174"/>
                <a:gd name="T93" fmla="*/ 1478 h 2001"/>
                <a:gd name="T94" fmla="*/ 955 w 1174"/>
                <a:gd name="T95" fmla="*/ 1507 h 2001"/>
                <a:gd name="T96" fmla="*/ 1023 w 1174"/>
                <a:gd name="T97" fmla="*/ 1493 h 2001"/>
                <a:gd name="T98" fmla="*/ 1094 w 1174"/>
                <a:gd name="T99" fmla="*/ 1375 h 2001"/>
                <a:gd name="T100" fmla="*/ 1115 w 1174"/>
                <a:gd name="T101" fmla="*/ 1259 h 2001"/>
                <a:gd name="T102" fmla="*/ 1115 w 1174"/>
                <a:gd name="T103" fmla="*/ 1125 h 2001"/>
                <a:gd name="T104" fmla="*/ 1022 w 1174"/>
                <a:gd name="T105" fmla="*/ 938 h 2001"/>
                <a:gd name="T106" fmla="*/ 990 w 1174"/>
                <a:gd name="T107" fmla="*/ 739 h 2001"/>
                <a:gd name="T108" fmla="*/ 910 w 1174"/>
                <a:gd name="T109" fmla="*/ 506 h 2001"/>
                <a:gd name="T110" fmla="*/ 841 w 1174"/>
                <a:gd name="T111" fmla="*/ 367 h 2001"/>
                <a:gd name="T112" fmla="*/ 557 w 1174"/>
                <a:gd name="T113" fmla="*/ 577 h 2001"/>
                <a:gd name="T114" fmla="*/ 557 w 1174"/>
                <a:gd name="T115" fmla="*/ 621 h 2001"/>
                <a:gd name="T116" fmla="*/ 516 w 1174"/>
                <a:gd name="T117" fmla="*/ 645 h 2001"/>
                <a:gd name="T118" fmla="*/ 423 w 1174"/>
                <a:gd name="T119" fmla="*/ 655 h 2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74" h="2001">
                  <a:moveTo>
                    <a:pt x="795" y="309"/>
                  </a:moveTo>
                  <a:lnTo>
                    <a:pt x="795" y="309"/>
                  </a:lnTo>
                  <a:lnTo>
                    <a:pt x="767" y="275"/>
                  </a:lnTo>
                  <a:lnTo>
                    <a:pt x="712" y="215"/>
                  </a:lnTo>
                  <a:lnTo>
                    <a:pt x="658" y="151"/>
                  </a:lnTo>
                  <a:lnTo>
                    <a:pt x="639" y="129"/>
                  </a:lnTo>
                  <a:lnTo>
                    <a:pt x="628" y="115"/>
                  </a:lnTo>
                  <a:lnTo>
                    <a:pt x="628" y="115"/>
                  </a:lnTo>
                  <a:lnTo>
                    <a:pt x="598" y="72"/>
                  </a:lnTo>
                  <a:lnTo>
                    <a:pt x="581" y="48"/>
                  </a:lnTo>
                  <a:lnTo>
                    <a:pt x="568" y="33"/>
                  </a:lnTo>
                  <a:lnTo>
                    <a:pt x="568" y="33"/>
                  </a:lnTo>
                  <a:lnTo>
                    <a:pt x="559" y="23"/>
                  </a:lnTo>
                  <a:lnTo>
                    <a:pt x="545" y="12"/>
                  </a:lnTo>
                  <a:lnTo>
                    <a:pt x="537" y="7"/>
                  </a:lnTo>
                  <a:lnTo>
                    <a:pt x="530" y="4"/>
                  </a:lnTo>
                  <a:lnTo>
                    <a:pt x="521" y="1"/>
                  </a:lnTo>
                  <a:lnTo>
                    <a:pt x="513" y="0"/>
                  </a:lnTo>
                  <a:lnTo>
                    <a:pt x="513" y="0"/>
                  </a:lnTo>
                  <a:lnTo>
                    <a:pt x="504" y="0"/>
                  </a:lnTo>
                  <a:lnTo>
                    <a:pt x="495" y="2"/>
                  </a:lnTo>
                  <a:lnTo>
                    <a:pt x="487" y="6"/>
                  </a:lnTo>
                  <a:lnTo>
                    <a:pt x="478" y="10"/>
                  </a:lnTo>
                  <a:lnTo>
                    <a:pt x="469" y="16"/>
                  </a:lnTo>
                  <a:lnTo>
                    <a:pt x="463" y="21"/>
                  </a:lnTo>
                  <a:lnTo>
                    <a:pt x="457" y="27"/>
                  </a:lnTo>
                  <a:lnTo>
                    <a:pt x="453" y="33"/>
                  </a:lnTo>
                  <a:lnTo>
                    <a:pt x="453" y="33"/>
                  </a:lnTo>
                  <a:lnTo>
                    <a:pt x="448" y="46"/>
                  </a:lnTo>
                  <a:lnTo>
                    <a:pt x="443" y="59"/>
                  </a:lnTo>
                  <a:lnTo>
                    <a:pt x="442" y="67"/>
                  </a:lnTo>
                  <a:lnTo>
                    <a:pt x="441" y="73"/>
                  </a:lnTo>
                  <a:lnTo>
                    <a:pt x="441" y="79"/>
                  </a:lnTo>
                  <a:lnTo>
                    <a:pt x="442" y="86"/>
                  </a:lnTo>
                  <a:lnTo>
                    <a:pt x="442" y="86"/>
                  </a:lnTo>
                  <a:lnTo>
                    <a:pt x="447" y="95"/>
                  </a:lnTo>
                  <a:lnTo>
                    <a:pt x="453" y="104"/>
                  </a:lnTo>
                  <a:lnTo>
                    <a:pt x="459" y="113"/>
                  </a:lnTo>
                  <a:lnTo>
                    <a:pt x="464" y="123"/>
                  </a:lnTo>
                  <a:lnTo>
                    <a:pt x="464" y="123"/>
                  </a:lnTo>
                  <a:lnTo>
                    <a:pt x="468" y="131"/>
                  </a:lnTo>
                  <a:lnTo>
                    <a:pt x="471" y="140"/>
                  </a:lnTo>
                  <a:lnTo>
                    <a:pt x="476" y="149"/>
                  </a:lnTo>
                  <a:lnTo>
                    <a:pt x="483" y="164"/>
                  </a:lnTo>
                  <a:lnTo>
                    <a:pt x="483" y="164"/>
                  </a:lnTo>
                  <a:lnTo>
                    <a:pt x="505" y="197"/>
                  </a:lnTo>
                  <a:lnTo>
                    <a:pt x="514" y="210"/>
                  </a:lnTo>
                  <a:lnTo>
                    <a:pt x="516" y="216"/>
                  </a:lnTo>
                  <a:lnTo>
                    <a:pt x="516" y="216"/>
                  </a:lnTo>
                  <a:lnTo>
                    <a:pt x="518" y="220"/>
                  </a:lnTo>
                  <a:lnTo>
                    <a:pt x="520" y="223"/>
                  </a:lnTo>
                  <a:lnTo>
                    <a:pt x="524" y="227"/>
                  </a:lnTo>
                  <a:lnTo>
                    <a:pt x="513" y="235"/>
                  </a:lnTo>
                  <a:lnTo>
                    <a:pt x="513" y="235"/>
                  </a:lnTo>
                  <a:lnTo>
                    <a:pt x="513" y="239"/>
                  </a:lnTo>
                  <a:lnTo>
                    <a:pt x="511" y="244"/>
                  </a:lnTo>
                  <a:lnTo>
                    <a:pt x="509" y="249"/>
                  </a:lnTo>
                  <a:lnTo>
                    <a:pt x="509" y="249"/>
                  </a:lnTo>
                  <a:lnTo>
                    <a:pt x="502" y="259"/>
                  </a:lnTo>
                  <a:lnTo>
                    <a:pt x="498" y="264"/>
                  </a:lnTo>
                  <a:lnTo>
                    <a:pt x="494" y="272"/>
                  </a:lnTo>
                  <a:lnTo>
                    <a:pt x="494" y="272"/>
                  </a:lnTo>
                  <a:lnTo>
                    <a:pt x="492" y="279"/>
                  </a:lnTo>
                  <a:lnTo>
                    <a:pt x="488" y="285"/>
                  </a:lnTo>
                  <a:lnTo>
                    <a:pt x="484" y="292"/>
                  </a:lnTo>
                  <a:lnTo>
                    <a:pt x="479" y="298"/>
                  </a:lnTo>
                  <a:lnTo>
                    <a:pt x="479" y="298"/>
                  </a:lnTo>
                  <a:lnTo>
                    <a:pt x="473" y="305"/>
                  </a:lnTo>
                  <a:lnTo>
                    <a:pt x="464" y="311"/>
                  </a:lnTo>
                  <a:lnTo>
                    <a:pt x="453" y="320"/>
                  </a:lnTo>
                  <a:lnTo>
                    <a:pt x="453" y="320"/>
                  </a:lnTo>
                  <a:lnTo>
                    <a:pt x="443" y="323"/>
                  </a:lnTo>
                  <a:lnTo>
                    <a:pt x="437" y="326"/>
                  </a:lnTo>
                  <a:lnTo>
                    <a:pt x="436" y="329"/>
                  </a:lnTo>
                  <a:lnTo>
                    <a:pt x="435" y="331"/>
                  </a:lnTo>
                  <a:lnTo>
                    <a:pt x="435" y="331"/>
                  </a:lnTo>
                  <a:lnTo>
                    <a:pt x="436" y="338"/>
                  </a:lnTo>
                  <a:lnTo>
                    <a:pt x="437" y="344"/>
                  </a:lnTo>
                  <a:lnTo>
                    <a:pt x="438" y="350"/>
                  </a:lnTo>
                  <a:lnTo>
                    <a:pt x="438" y="350"/>
                  </a:lnTo>
                  <a:lnTo>
                    <a:pt x="441" y="352"/>
                  </a:lnTo>
                  <a:lnTo>
                    <a:pt x="443" y="355"/>
                  </a:lnTo>
                  <a:lnTo>
                    <a:pt x="442" y="357"/>
                  </a:lnTo>
                  <a:lnTo>
                    <a:pt x="442" y="357"/>
                  </a:lnTo>
                  <a:lnTo>
                    <a:pt x="440" y="360"/>
                  </a:lnTo>
                  <a:lnTo>
                    <a:pt x="438" y="365"/>
                  </a:lnTo>
                  <a:lnTo>
                    <a:pt x="438" y="365"/>
                  </a:lnTo>
                  <a:lnTo>
                    <a:pt x="438" y="375"/>
                  </a:lnTo>
                  <a:lnTo>
                    <a:pt x="438" y="380"/>
                  </a:lnTo>
                  <a:lnTo>
                    <a:pt x="438" y="380"/>
                  </a:lnTo>
                  <a:lnTo>
                    <a:pt x="435" y="392"/>
                  </a:lnTo>
                  <a:lnTo>
                    <a:pt x="431" y="402"/>
                  </a:lnTo>
                  <a:lnTo>
                    <a:pt x="427" y="410"/>
                  </a:lnTo>
                  <a:lnTo>
                    <a:pt x="427" y="410"/>
                  </a:lnTo>
                  <a:lnTo>
                    <a:pt x="423" y="421"/>
                  </a:lnTo>
                  <a:lnTo>
                    <a:pt x="419" y="438"/>
                  </a:lnTo>
                  <a:lnTo>
                    <a:pt x="414" y="455"/>
                  </a:lnTo>
                  <a:lnTo>
                    <a:pt x="412" y="465"/>
                  </a:lnTo>
                  <a:lnTo>
                    <a:pt x="412" y="465"/>
                  </a:lnTo>
                  <a:lnTo>
                    <a:pt x="415" y="473"/>
                  </a:lnTo>
                  <a:lnTo>
                    <a:pt x="415" y="475"/>
                  </a:lnTo>
                  <a:lnTo>
                    <a:pt x="412" y="480"/>
                  </a:lnTo>
                  <a:lnTo>
                    <a:pt x="412" y="480"/>
                  </a:lnTo>
                  <a:lnTo>
                    <a:pt x="409" y="489"/>
                  </a:lnTo>
                  <a:lnTo>
                    <a:pt x="407" y="493"/>
                  </a:lnTo>
                  <a:lnTo>
                    <a:pt x="405" y="495"/>
                  </a:lnTo>
                  <a:lnTo>
                    <a:pt x="405" y="495"/>
                  </a:lnTo>
                  <a:lnTo>
                    <a:pt x="394" y="501"/>
                  </a:lnTo>
                  <a:lnTo>
                    <a:pt x="374" y="510"/>
                  </a:lnTo>
                  <a:lnTo>
                    <a:pt x="345" y="521"/>
                  </a:lnTo>
                  <a:lnTo>
                    <a:pt x="357" y="536"/>
                  </a:lnTo>
                  <a:lnTo>
                    <a:pt x="357" y="536"/>
                  </a:lnTo>
                  <a:lnTo>
                    <a:pt x="332" y="576"/>
                  </a:lnTo>
                  <a:lnTo>
                    <a:pt x="314" y="607"/>
                  </a:lnTo>
                  <a:lnTo>
                    <a:pt x="308" y="621"/>
                  </a:lnTo>
                  <a:lnTo>
                    <a:pt x="305" y="629"/>
                  </a:lnTo>
                  <a:lnTo>
                    <a:pt x="305" y="629"/>
                  </a:lnTo>
                  <a:lnTo>
                    <a:pt x="302" y="637"/>
                  </a:lnTo>
                  <a:lnTo>
                    <a:pt x="298" y="647"/>
                  </a:lnTo>
                  <a:lnTo>
                    <a:pt x="288" y="669"/>
                  </a:lnTo>
                  <a:lnTo>
                    <a:pt x="277" y="690"/>
                  </a:lnTo>
                  <a:lnTo>
                    <a:pt x="274" y="700"/>
                  </a:lnTo>
                  <a:lnTo>
                    <a:pt x="271" y="707"/>
                  </a:lnTo>
                  <a:lnTo>
                    <a:pt x="271" y="707"/>
                  </a:lnTo>
                  <a:lnTo>
                    <a:pt x="269" y="720"/>
                  </a:lnTo>
                  <a:lnTo>
                    <a:pt x="265" y="730"/>
                  </a:lnTo>
                  <a:lnTo>
                    <a:pt x="262" y="740"/>
                  </a:lnTo>
                  <a:lnTo>
                    <a:pt x="260" y="748"/>
                  </a:lnTo>
                  <a:lnTo>
                    <a:pt x="260" y="748"/>
                  </a:lnTo>
                  <a:lnTo>
                    <a:pt x="260" y="761"/>
                  </a:lnTo>
                  <a:lnTo>
                    <a:pt x="261" y="777"/>
                  </a:lnTo>
                  <a:lnTo>
                    <a:pt x="262" y="791"/>
                  </a:lnTo>
                  <a:lnTo>
                    <a:pt x="264" y="796"/>
                  </a:lnTo>
                  <a:lnTo>
                    <a:pt x="264" y="797"/>
                  </a:lnTo>
                  <a:lnTo>
                    <a:pt x="264" y="797"/>
                  </a:lnTo>
                  <a:lnTo>
                    <a:pt x="275" y="803"/>
                  </a:lnTo>
                  <a:lnTo>
                    <a:pt x="283" y="806"/>
                  </a:lnTo>
                  <a:lnTo>
                    <a:pt x="290" y="808"/>
                  </a:lnTo>
                  <a:lnTo>
                    <a:pt x="290" y="808"/>
                  </a:lnTo>
                  <a:lnTo>
                    <a:pt x="319" y="814"/>
                  </a:lnTo>
                  <a:lnTo>
                    <a:pt x="338" y="817"/>
                  </a:lnTo>
                  <a:lnTo>
                    <a:pt x="353" y="819"/>
                  </a:lnTo>
                  <a:lnTo>
                    <a:pt x="353" y="819"/>
                  </a:lnTo>
                  <a:lnTo>
                    <a:pt x="391" y="820"/>
                  </a:lnTo>
                  <a:lnTo>
                    <a:pt x="459" y="819"/>
                  </a:lnTo>
                  <a:lnTo>
                    <a:pt x="554" y="819"/>
                  </a:lnTo>
                  <a:lnTo>
                    <a:pt x="554" y="819"/>
                  </a:lnTo>
                  <a:lnTo>
                    <a:pt x="576" y="950"/>
                  </a:lnTo>
                  <a:lnTo>
                    <a:pt x="576" y="950"/>
                  </a:lnTo>
                  <a:lnTo>
                    <a:pt x="581" y="961"/>
                  </a:lnTo>
                  <a:lnTo>
                    <a:pt x="589" y="979"/>
                  </a:lnTo>
                  <a:lnTo>
                    <a:pt x="598" y="1000"/>
                  </a:lnTo>
                  <a:lnTo>
                    <a:pt x="601" y="1009"/>
                  </a:lnTo>
                  <a:lnTo>
                    <a:pt x="602" y="1017"/>
                  </a:lnTo>
                  <a:lnTo>
                    <a:pt x="602" y="1017"/>
                  </a:lnTo>
                  <a:lnTo>
                    <a:pt x="602" y="1024"/>
                  </a:lnTo>
                  <a:lnTo>
                    <a:pt x="601" y="1034"/>
                  </a:lnTo>
                  <a:lnTo>
                    <a:pt x="596" y="1056"/>
                  </a:lnTo>
                  <a:lnTo>
                    <a:pt x="587" y="1084"/>
                  </a:lnTo>
                  <a:lnTo>
                    <a:pt x="587" y="1084"/>
                  </a:lnTo>
                  <a:lnTo>
                    <a:pt x="499" y="1041"/>
                  </a:lnTo>
                  <a:lnTo>
                    <a:pt x="432" y="1010"/>
                  </a:lnTo>
                  <a:lnTo>
                    <a:pt x="406" y="999"/>
                  </a:lnTo>
                  <a:lnTo>
                    <a:pt x="390" y="994"/>
                  </a:lnTo>
                  <a:lnTo>
                    <a:pt x="390" y="994"/>
                  </a:lnTo>
                  <a:lnTo>
                    <a:pt x="379" y="994"/>
                  </a:lnTo>
                  <a:lnTo>
                    <a:pt x="365" y="995"/>
                  </a:lnTo>
                  <a:lnTo>
                    <a:pt x="349" y="999"/>
                  </a:lnTo>
                  <a:lnTo>
                    <a:pt x="334" y="1003"/>
                  </a:lnTo>
                  <a:lnTo>
                    <a:pt x="319" y="1009"/>
                  </a:lnTo>
                  <a:lnTo>
                    <a:pt x="307" y="1014"/>
                  </a:lnTo>
                  <a:lnTo>
                    <a:pt x="296" y="1019"/>
                  </a:lnTo>
                  <a:lnTo>
                    <a:pt x="290" y="1024"/>
                  </a:lnTo>
                  <a:lnTo>
                    <a:pt x="290" y="1024"/>
                  </a:lnTo>
                  <a:lnTo>
                    <a:pt x="266" y="1046"/>
                  </a:lnTo>
                  <a:lnTo>
                    <a:pt x="254" y="1059"/>
                  </a:lnTo>
                  <a:lnTo>
                    <a:pt x="249" y="1066"/>
                  </a:lnTo>
                  <a:lnTo>
                    <a:pt x="245" y="1072"/>
                  </a:lnTo>
                  <a:lnTo>
                    <a:pt x="245" y="1072"/>
                  </a:lnTo>
                  <a:lnTo>
                    <a:pt x="241" y="1085"/>
                  </a:lnTo>
                  <a:lnTo>
                    <a:pt x="239" y="1097"/>
                  </a:lnTo>
                  <a:lnTo>
                    <a:pt x="238" y="1117"/>
                  </a:lnTo>
                  <a:lnTo>
                    <a:pt x="238" y="1117"/>
                  </a:lnTo>
                  <a:lnTo>
                    <a:pt x="239" y="1132"/>
                  </a:lnTo>
                  <a:lnTo>
                    <a:pt x="241" y="1152"/>
                  </a:lnTo>
                  <a:lnTo>
                    <a:pt x="246" y="1171"/>
                  </a:lnTo>
                  <a:lnTo>
                    <a:pt x="248" y="1178"/>
                  </a:lnTo>
                  <a:lnTo>
                    <a:pt x="249" y="1180"/>
                  </a:lnTo>
                  <a:lnTo>
                    <a:pt x="249" y="1180"/>
                  </a:lnTo>
                  <a:lnTo>
                    <a:pt x="252" y="1187"/>
                  </a:lnTo>
                  <a:lnTo>
                    <a:pt x="256" y="1195"/>
                  </a:lnTo>
                  <a:lnTo>
                    <a:pt x="260" y="1207"/>
                  </a:lnTo>
                  <a:lnTo>
                    <a:pt x="260" y="1207"/>
                  </a:lnTo>
                  <a:lnTo>
                    <a:pt x="230" y="1218"/>
                  </a:lnTo>
                  <a:lnTo>
                    <a:pt x="209" y="1226"/>
                  </a:lnTo>
                  <a:lnTo>
                    <a:pt x="202" y="1230"/>
                  </a:lnTo>
                  <a:lnTo>
                    <a:pt x="197" y="1233"/>
                  </a:lnTo>
                  <a:lnTo>
                    <a:pt x="197" y="1233"/>
                  </a:lnTo>
                  <a:lnTo>
                    <a:pt x="188" y="1246"/>
                  </a:lnTo>
                  <a:lnTo>
                    <a:pt x="172" y="1272"/>
                  </a:lnTo>
                  <a:lnTo>
                    <a:pt x="156" y="1300"/>
                  </a:lnTo>
                  <a:lnTo>
                    <a:pt x="151" y="1311"/>
                  </a:lnTo>
                  <a:lnTo>
                    <a:pt x="148" y="1318"/>
                  </a:lnTo>
                  <a:lnTo>
                    <a:pt x="148" y="1318"/>
                  </a:lnTo>
                  <a:lnTo>
                    <a:pt x="151" y="1337"/>
                  </a:lnTo>
                  <a:lnTo>
                    <a:pt x="156" y="1374"/>
                  </a:lnTo>
                  <a:lnTo>
                    <a:pt x="174" y="1480"/>
                  </a:lnTo>
                  <a:lnTo>
                    <a:pt x="200" y="1627"/>
                  </a:lnTo>
                  <a:lnTo>
                    <a:pt x="200" y="1627"/>
                  </a:lnTo>
                  <a:lnTo>
                    <a:pt x="215" y="1663"/>
                  </a:lnTo>
                  <a:lnTo>
                    <a:pt x="225" y="1692"/>
                  </a:lnTo>
                  <a:lnTo>
                    <a:pt x="229" y="1702"/>
                  </a:lnTo>
                  <a:lnTo>
                    <a:pt x="230" y="1709"/>
                  </a:lnTo>
                  <a:lnTo>
                    <a:pt x="230" y="1709"/>
                  </a:lnTo>
                  <a:lnTo>
                    <a:pt x="231" y="1722"/>
                  </a:lnTo>
                  <a:lnTo>
                    <a:pt x="230" y="1735"/>
                  </a:lnTo>
                  <a:lnTo>
                    <a:pt x="230" y="1748"/>
                  </a:lnTo>
                  <a:lnTo>
                    <a:pt x="230" y="1754"/>
                  </a:lnTo>
                  <a:lnTo>
                    <a:pt x="230" y="1754"/>
                  </a:lnTo>
                  <a:lnTo>
                    <a:pt x="234" y="1756"/>
                  </a:lnTo>
                  <a:lnTo>
                    <a:pt x="240" y="1759"/>
                  </a:lnTo>
                  <a:lnTo>
                    <a:pt x="249" y="1761"/>
                  </a:lnTo>
                  <a:lnTo>
                    <a:pt x="249" y="1761"/>
                  </a:lnTo>
                  <a:lnTo>
                    <a:pt x="241" y="1774"/>
                  </a:lnTo>
                  <a:lnTo>
                    <a:pt x="235" y="1784"/>
                  </a:lnTo>
                  <a:lnTo>
                    <a:pt x="233" y="1790"/>
                  </a:lnTo>
                  <a:lnTo>
                    <a:pt x="230" y="1795"/>
                  </a:lnTo>
                  <a:lnTo>
                    <a:pt x="230" y="1795"/>
                  </a:lnTo>
                  <a:lnTo>
                    <a:pt x="229" y="1804"/>
                  </a:lnTo>
                  <a:lnTo>
                    <a:pt x="226" y="1807"/>
                  </a:lnTo>
                  <a:lnTo>
                    <a:pt x="223" y="1812"/>
                  </a:lnTo>
                  <a:lnTo>
                    <a:pt x="215" y="1817"/>
                  </a:lnTo>
                  <a:lnTo>
                    <a:pt x="215" y="1817"/>
                  </a:lnTo>
                  <a:lnTo>
                    <a:pt x="210" y="1821"/>
                  </a:lnTo>
                  <a:lnTo>
                    <a:pt x="204" y="1825"/>
                  </a:lnTo>
                  <a:lnTo>
                    <a:pt x="188" y="1831"/>
                  </a:lnTo>
                  <a:lnTo>
                    <a:pt x="173" y="1835"/>
                  </a:lnTo>
                  <a:lnTo>
                    <a:pt x="163" y="1836"/>
                  </a:lnTo>
                  <a:lnTo>
                    <a:pt x="163" y="1836"/>
                  </a:lnTo>
                  <a:lnTo>
                    <a:pt x="150" y="1832"/>
                  </a:lnTo>
                  <a:lnTo>
                    <a:pt x="141" y="1828"/>
                  </a:lnTo>
                  <a:lnTo>
                    <a:pt x="141" y="1828"/>
                  </a:lnTo>
                  <a:lnTo>
                    <a:pt x="142" y="1826"/>
                  </a:lnTo>
                  <a:lnTo>
                    <a:pt x="141" y="1823"/>
                  </a:lnTo>
                  <a:lnTo>
                    <a:pt x="139" y="1821"/>
                  </a:lnTo>
                  <a:lnTo>
                    <a:pt x="135" y="1819"/>
                  </a:lnTo>
                  <a:lnTo>
                    <a:pt x="129" y="1817"/>
                  </a:lnTo>
                  <a:lnTo>
                    <a:pt x="119" y="1816"/>
                  </a:lnTo>
                  <a:lnTo>
                    <a:pt x="104" y="1817"/>
                  </a:lnTo>
                  <a:lnTo>
                    <a:pt x="104" y="1817"/>
                  </a:lnTo>
                  <a:lnTo>
                    <a:pt x="86" y="1821"/>
                  </a:lnTo>
                  <a:lnTo>
                    <a:pt x="65" y="1827"/>
                  </a:lnTo>
                  <a:lnTo>
                    <a:pt x="46" y="1836"/>
                  </a:lnTo>
                  <a:lnTo>
                    <a:pt x="27" y="1847"/>
                  </a:lnTo>
                  <a:lnTo>
                    <a:pt x="18" y="1853"/>
                  </a:lnTo>
                  <a:lnTo>
                    <a:pt x="12" y="1859"/>
                  </a:lnTo>
                  <a:lnTo>
                    <a:pt x="6" y="1866"/>
                  </a:lnTo>
                  <a:lnTo>
                    <a:pt x="2" y="1873"/>
                  </a:lnTo>
                  <a:lnTo>
                    <a:pt x="0" y="1879"/>
                  </a:lnTo>
                  <a:lnTo>
                    <a:pt x="0" y="1887"/>
                  </a:lnTo>
                  <a:lnTo>
                    <a:pt x="2" y="1893"/>
                  </a:lnTo>
                  <a:lnTo>
                    <a:pt x="7" y="1899"/>
                  </a:lnTo>
                  <a:lnTo>
                    <a:pt x="7" y="1899"/>
                  </a:lnTo>
                  <a:lnTo>
                    <a:pt x="15" y="1905"/>
                  </a:lnTo>
                  <a:lnTo>
                    <a:pt x="23" y="1912"/>
                  </a:lnTo>
                  <a:lnTo>
                    <a:pt x="42" y="1922"/>
                  </a:lnTo>
                  <a:lnTo>
                    <a:pt x="62" y="1930"/>
                  </a:lnTo>
                  <a:lnTo>
                    <a:pt x="83" y="1938"/>
                  </a:lnTo>
                  <a:lnTo>
                    <a:pt x="103" y="1943"/>
                  </a:lnTo>
                  <a:lnTo>
                    <a:pt x="120" y="1946"/>
                  </a:lnTo>
                  <a:lnTo>
                    <a:pt x="141" y="1951"/>
                  </a:lnTo>
                  <a:lnTo>
                    <a:pt x="141" y="1951"/>
                  </a:lnTo>
                  <a:lnTo>
                    <a:pt x="193" y="1963"/>
                  </a:lnTo>
                  <a:lnTo>
                    <a:pt x="293" y="1980"/>
                  </a:lnTo>
                  <a:lnTo>
                    <a:pt x="345" y="1990"/>
                  </a:lnTo>
                  <a:lnTo>
                    <a:pt x="391" y="1997"/>
                  </a:lnTo>
                  <a:lnTo>
                    <a:pt x="425" y="2001"/>
                  </a:lnTo>
                  <a:lnTo>
                    <a:pt x="435" y="2001"/>
                  </a:lnTo>
                  <a:lnTo>
                    <a:pt x="438" y="2000"/>
                  </a:lnTo>
                  <a:lnTo>
                    <a:pt x="438" y="2000"/>
                  </a:lnTo>
                  <a:lnTo>
                    <a:pt x="440" y="1996"/>
                  </a:lnTo>
                  <a:lnTo>
                    <a:pt x="440" y="1992"/>
                  </a:lnTo>
                  <a:lnTo>
                    <a:pt x="438" y="1989"/>
                  </a:lnTo>
                  <a:lnTo>
                    <a:pt x="436" y="1985"/>
                  </a:lnTo>
                  <a:lnTo>
                    <a:pt x="428" y="1979"/>
                  </a:lnTo>
                  <a:lnTo>
                    <a:pt x="420" y="1974"/>
                  </a:lnTo>
                  <a:lnTo>
                    <a:pt x="420" y="1974"/>
                  </a:lnTo>
                  <a:lnTo>
                    <a:pt x="381" y="1956"/>
                  </a:lnTo>
                  <a:lnTo>
                    <a:pt x="349" y="1940"/>
                  </a:lnTo>
                  <a:lnTo>
                    <a:pt x="349" y="1940"/>
                  </a:lnTo>
                  <a:lnTo>
                    <a:pt x="355" y="1939"/>
                  </a:lnTo>
                  <a:lnTo>
                    <a:pt x="368" y="1934"/>
                  </a:lnTo>
                  <a:lnTo>
                    <a:pt x="374" y="1930"/>
                  </a:lnTo>
                  <a:lnTo>
                    <a:pt x="380" y="1927"/>
                  </a:lnTo>
                  <a:lnTo>
                    <a:pt x="384" y="1920"/>
                  </a:lnTo>
                  <a:lnTo>
                    <a:pt x="386" y="1914"/>
                  </a:lnTo>
                  <a:lnTo>
                    <a:pt x="386" y="1914"/>
                  </a:lnTo>
                  <a:lnTo>
                    <a:pt x="388" y="1902"/>
                  </a:lnTo>
                  <a:lnTo>
                    <a:pt x="386" y="1892"/>
                  </a:lnTo>
                  <a:lnTo>
                    <a:pt x="384" y="1884"/>
                  </a:lnTo>
                  <a:lnTo>
                    <a:pt x="383" y="1877"/>
                  </a:lnTo>
                  <a:lnTo>
                    <a:pt x="383" y="1877"/>
                  </a:lnTo>
                  <a:lnTo>
                    <a:pt x="381" y="1866"/>
                  </a:lnTo>
                  <a:lnTo>
                    <a:pt x="379" y="1847"/>
                  </a:lnTo>
                  <a:lnTo>
                    <a:pt x="375" y="1821"/>
                  </a:lnTo>
                  <a:lnTo>
                    <a:pt x="375" y="1795"/>
                  </a:lnTo>
                  <a:lnTo>
                    <a:pt x="383" y="1784"/>
                  </a:lnTo>
                  <a:lnTo>
                    <a:pt x="383" y="1784"/>
                  </a:lnTo>
                  <a:lnTo>
                    <a:pt x="388" y="1748"/>
                  </a:lnTo>
                  <a:lnTo>
                    <a:pt x="390" y="1720"/>
                  </a:lnTo>
                  <a:lnTo>
                    <a:pt x="390" y="1706"/>
                  </a:lnTo>
                  <a:lnTo>
                    <a:pt x="390" y="1706"/>
                  </a:lnTo>
                  <a:lnTo>
                    <a:pt x="379" y="1565"/>
                  </a:lnTo>
                  <a:lnTo>
                    <a:pt x="368" y="1430"/>
                  </a:lnTo>
                  <a:lnTo>
                    <a:pt x="368" y="1430"/>
                  </a:lnTo>
                  <a:lnTo>
                    <a:pt x="386" y="1432"/>
                  </a:lnTo>
                  <a:lnTo>
                    <a:pt x="405" y="1435"/>
                  </a:lnTo>
                  <a:lnTo>
                    <a:pt x="423" y="1437"/>
                  </a:lnTo>
                  <a:lnTo>
                    <a:pt x="423" y="1437"/>
                  </a:lnTo>
                  <a:lnTo>
                    <a:pt x="438" y="1440"/>
                  </a:lnTo>
                  <a:lnTo>
                    <a:pt x="461" y="1442"/>
                  </a:lnTo>
                  <a:lnTo>
                    <a:pt x="519" y="1446"/>
                  </a:lnTo>
                  <a:lnTo>
                    <a:pt x="573" y="1450"/>
                  </a:lnTo>
                  <a:lnTo>
                    <a:pt x="598" y="1452"/>
                  </a:lnTo>
                  <a:lnTo>
                    <a:pt x="598" y="1452"/>
                  </a:lnTo>
                  <a:lnTo>
                    <a:pt x="620" y="1461"/>
                  </a:lnTo>
                  <a:lnTo>
                    <a:pt x="665" y="1475"/>
                  </a:lnTo>
                  <a:lnTo>
                    <a:pt x="665" y="1475"/>
                  </a:lnTo>
                  <a:lnTo>
                    <a:pt x="684" y="1478"/>
                  </a:lnTo>
                  <a:lnTo>
                    <a:pt x="711" y="1483"/>
                  </a:lnTo>
                  <a:lnTo>
                    <a:pt x="783" y="1491"/>
                  </a:lnTo>
                  <a:lnTo>
                    <a:pt x="855" y="1498"/>
                  </a:lnTo>
                  <a:lnTo>
                    <a:pt x="899" y="1501"/>
                  </a:lnTo>
                  <a:lnTo>
                    <a:pt x="899" y="1501"/>
                  </a:lnTo>
                  <a:lnTo>
                    <a:pt x="925" y="1503"/>
                  </a:lnTo>
                  <a:lnTo>
                    <a:pt x="955" y="1507"/>
                  </a:lnTo>
                  <a:lnTo>
                    <a:pt x="970" y="1507"/>
                  </a:lnTo>
                  <a:lnTo>
                    <a:pt x="985" y="1507"/>
                  </a:lnTo>
                  <a:lnTo>
                    <a:pt x="998" y="1504"/>
                  </a:lnTo>
                  <a:lnTo>
                    <a:pt x="1011" y="1501"/>
                  </a:lnTo>
                  <a:lnTo>
                    <a:pt x="1011" y="1501"/>
                  </a:lnTo>
                  <a:lnTo>
                    <a:pt x="1017" y="1497"/>
                  </a:lnTo>
                  <a:lnTo>
                    <a:pt x="1023" y="1493"/>
                  </a:lnTo>
                  <a:lnTo>
                    <a:pt x="1029" y="1487"/>
                  </a:lnTo>
                  <a:lnTo>
                    <a:pt x="1037" y="1480"/>
                  </a:lnTo>
                  <a:lnTo>
                    <a:pt x="1049" y="1461"/>
                  </a:lnTo>
                  <a:lnTo>
                    <a:pt x="1063" y="1441"/>
                  </a:lnTo>
                  <a:lnTo>
                    <a:pt x="1074" y="1419"/>
                  </a:lnTo>
                  <a:lnTo>
                    <a:pt x="1085" y="1396"/>
                  </a:lnTo>
                  <a:lnTo>
                    <a:pt x="1094" y="1375"/>
                  </a:lnTo>
                  <a:lnTo>
                    <a:pt x="1100" y="1355"/>
                  </a:lnTo>
                  <a:lnTo>
                    <a:pt x="1100" y="1355"/>
                  </a:lnTo>
                  <a:lnTo>
                    <a:pt x="1105" y="1338"/>
                  </a:lnTo>
                  <a:lnTo>
                    <a:pt x="1107" y="1321"/>
                  </a:lnTo>
                  <a:lnTo>
                    <a:pt x="1112" y="1290"/>
                  </a:lnTo>
                  <a:lnTo>
                    <a:pt x="1115" y="1267"/>
                  </a:lnTo>
                  <a:lnTo>
                    <a:pt x="1115" y="1259"/>
                  </a:lnTo>
                  <a:lnTo>
                    <a:pt x="1174" y="1233"/>
                  </a:lnTo>
                  <a:lnTo>
                    <a:pt x="1174" y="1233"/>
                  </a:lnTo>
                  <a:lnTo>
                    <a:pt x="1154" y="1193"/>
                  </a:lnTo>
                  <a:lnTo>
                    <a:pt x="1136" y="1158"/>
                  </a:lnTo>
                  <a:lnTo>
                    <a:pt x="1126" y="1141"/>
                  </a:lnTo>
                  <a:lnTo>
                    <a:pt x="1115" y="1125"/>
                  </a:lnTo>
                  <a:lnTo>
                    <a:pt x="1115" y="1125"/>
                  </a:lnTo>
                  <a:lnTo>
                    <a:pt x="1104" y="1107"/>
                  </a:lnTo>
                  <a:lnTo>
                    <a:pt x="1090" y="1084"/>
                  </a:lnTo>
                  <a:lnTo>
                    <a:pt x="1060" y="1028"/>
                  </a:lnTo>
                  <a:lnTo>
                    <a:pt x="1036" y="974"/>
                  </a:lnTo>
                  <a:lnTo>
                    <a:pt x="1027" y="953"/>
                  </a:lnTo>
                  <a:lnTo>
                    <a:pt x="1022" y="938"/>
                  </a:lnTo>
                  <a:lnTo>
                    <a:pt x="1022" y="938"/>
                  </a:lnTo>
                  <a:lnTo>
                    <a:pt x="1019" y="926"/>
                  </a:lnTo>
                  <a:lnTo>
                    <a:pt x="1016" y="909"/>
                  </a:lnTo>
                  <a:lnTo>
                    <a:pt x="1011" y="866"/>
                  </a:lnTo>
                  <a:lnTo>
                    <a:pt x="1003" y="817"/>
                  </a:lnTo>
                  <a:lnTo>
                    <a:pt x="996" y="767"/>
                  </a:lnTo>
                  <a:lnTo>
                    <a:pt x="996" y="767"/>
                  </a:lnTo>
                  <a:lnTo>
                    <a:pt x="990" y="739"/>
                  </a:lnTo>
                  <a:lnTo>
                    <a:pt x="979" y="701"/>
                  </a:lnTo>
                  <a:lnTo>
                    <a:pt x="966" y="659"/>
                  </a:lnTo>
                  <a:lnTo>
                    <a:pt x="951" y="617"/>
                  </a:lnTo>
                  <a:lnTo>
                    <a:pt x="925" y="542"/>
                  </a:lnTo>
                  <a:lnTo>
                    <a:pt x="915" y="518"/>
                  </a:lnTo>
                  <a:lnTo>
                    <a:pt x="910" y="506"/>
                  </a:lnTo>
                  <a:lnTo>
                    <a:pt x="910" y="506"/>
                  </a:lnTo>
                  <a:lnTo>
                    <a:pt x="907" y="499"/>
                  </a:lnTo>
                  <a:lnTo>
                    <a:pt x="899" y="485"/>
                  </a:lnTo>
                  <a:lnTo>
                    <a:pt x="881" y="448"/>
                  </a:lnTo>
                  <a:lnTo>
                    <a:pt x="851" y="383"/>
                  </a:lnTo>
                  <a:lnTo>
                    <a:pt x="851" y="383"/>
                  </a:lnTo>
                  <a:lnTo>
                    <a:pt x="847" y="376"/>
                  </a:lnTo>
                  <a:lnTo>
                    <a:pt x="841" y="367"/>
                  </a:lnTo>
                  <a:lnTo>
                    <a:pt x="824" y="345"/>
                  </a:lnTo>
                  <a:lnTo>
                    <a:pt x="795" y="309"/>
                  </a:lnTo>
                  <a:lnTo>
                    <a:pt x="795" y="309"/>
                  </a:lnTo>
                  <a:close/>
                  <a:moveTo>
                    <a:pt x="483" y="491"/>
                  </a:moveTo>
                  <a:lnTo>
                    <a:pt x="535" y="521"/>
                  </a:lnTo>
                  <a:lnTo>
                    <a:pt x="557" y="577"/>
                  </a:lnTo>
                  <a:lnTo>
                    <a:pt x="557" y="577"/>
                  </a:lnTo>
                  <a:lnTo>
                    <a:pt x="559" y="596"/>
                  </a:lnTo>
                  <a:lnTo>
                    <a:pt x="559" y="611"/>
                  </a:lnTo>
                  <a:lnTo>
                    <a:pt x="559" y="616"/>
                  </a:lnTo>
                  <a:lnTo>
                    <a:pt x="557" y="618"/>
                  </a:lnTo>
                  <a:lnTo>
                    <a:pt x="557" y="618"/>
                  </a:lnTo>
                  <a:lnTo>
                    <a:pt x="557" y="619"/>
                  </a:lnTo>
                  <a:lnTo>
                    <a:pt x="557" y="621"/>
                  </a:lnTo>
                  <a:lnTo>
                    <a:pt x="559" y="624"/>
                  </a:lnTo>
                  <a:lnTo>
                    <a:pt x="559" y="626"/>
                  </a:lnTo>
                  <a:lnTo>
                    <a:pt x="556" y="628"/>
                  </a:lnTo>
                  <a:lnTo>
                    <a:pt x="552" y="631"/>
                  </a:lnTo>
                  <a:lnTo>
                    <a:pt x="546" y="633"/>
                  </a:lnTo>
                  <a:lnTo>
                    <a:pt x="546" y="633"/>
                  </a:lnTo>
                  <a:lnTo>
                    <a:pt x="516" y="645"/>
                  </a:lnTo>
                  <a:lnTo>
                    <a:pt x="502" y="652"/>
                  </a:lnTo>
                  <a:lnTo>
                    <a:pt x="502" y="652"/>
                  </a:lnTo>
                  <a:lnTo>
                    <a:pt x="463" y="655"/>
                  </a:lnTo>
                  <a:lnTo>
                    <a:pt x="436" y="657"/>
                  </a:lnTo>
                  <a:lnTo>
                    <a:pt x="427" y="657"/>
                  </a:lnTo>
                  <a:lnTo>
                    <a:pt x="423" y="655"/>
                  </a:lnTo>
                  <a:lnTo>
                    <a:pt x="423" y="655"/>
                  </a:lnTo>
                  <a:lnTo>
                    <a:pt x="430" y="642"/>
                  </a:lnTo>
                  <a:lnTo>
                    <a:pt x="442" y="617"/>
                  </a:lnTo>
                  <a:lnTo>
                    <a:pt x="461" y="581"/>
                  </a:lnTo>
                  <a:lnTo>
                    <a:pt x="479" y="573"/>
                  </a:lnTo>
                  <a:lnTo>
                    <a:pt x="464" y="532"/>
                  </a:lnTo>
                  <a:lnTo>
                    <a:pt x="483" y="491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3165010-91DB-439A-B122-EBF1FAE04D34}"/>
                </a:ext>
              </a:extLst>
            </p:cNvPr>
            <p:cNvSpPr/>
            <p:nvPr/>
          </p:nvSpPr>
          <p:spPr bwMode="auto">
            <a:xfrm>
              <a:off x="1747849" y="4674157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0165109C-FCF9-4DF9-937F-9FCB75CFF886}"/>
              </a:ext>
            </a:extLst>
          </p:cNvPr>
          <p:cNvGrpSpPr/>
          <p:nvPr/>
        </p:nvGrpSpPr>
        <p:grpSpPr>
          <a:xfrm>
            <a:off x="3676255" y="4062016"/>
            <a:ext cx="2545876" cy="2229500"/>
            <a:chOff x="4781891" y="3834045"/>
            <a:chExt cx="3417236" cy="2992578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9BF2C339-6446-4192-BD94-ADF8B9E9DADF}"/>
                </a:ext>
              </a:extLst>
            </p:cNvPr>
            <p:cNvGrpSpPr/>
            <p:nvPr/>
          </p:nvGrpSpPr>
          <p:grpSpPr>
            <a:xfrm flipH="1">
              <a:off x="4781891" y="4149970"/>
              <a:ext cx="1627491" cy="1032215"/>
              <a:chOff x="5071922" y="1605976"/>
              <a:chExt cx="854734" cy="542104"/>
            </a:xfrm>
          </p:grpSpPr>
          <p:sp>
            <p:nvSpPr>
              <p:cNvPr id="38" name="Freeform 8">
                <a:extLst>
                  <a:ext uri="{FF2B5EF4-FFF2-40B4-BE49-F238E27FC236}">
                    <a16:creationId xmlns:a16="http://schemas.microsoft.com/office/drawing/2014/main" id="{AD1AB528-D297-45DD-AE59-AABBAEC5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922" y="1605976"/>
                <a:ext cx="854734" cy="542104"/>
              </a:xfrm>
              <a:custGeom>
                <a:avLst/>
                <a:gdLst>
                  <a:gd name="T0" fmla="*/ 374 w 812"/>
                  <a:gd name="T1" fmla="*/ 365 h 515"/>
                  <a:gd name="T2" fmla="*/ 374 w 812"/>
                  <a:gd name="T3" fmla="*/ 365 h 515"/>
                  <a:gd name="T4" fmla="*/ 184 w 812"/>
                  <a:gd name="T5" fmla="*/ 382 h 515"/>
                  <a:gd name="T6" fmla="*/ 0 w 812"/>
                  <a:gd name="T7" fmla="*/ 400 h 515"/>
                  <a:gd name="T8" fmla="*/ 0 w 812"/>
                  <a:gd name="T9" fmla="*/ 410 h 515"/>
                  <a:gd name="T10" fmla="*/ 0 w 812"/>
                  <a:gd name="T11" fmla="*/ 410 h 515"/>
                  <a:gd name="T12" fmla="*/ 10 w 812"/>
                  <a:gd name="T13" fmla="*/ 414 h 515"/>
                  <a:gd name="T14" fmla="*/ 35 w 812"/>
                  <a:gd name="T15" fmla="*/ 425 h 515"/>
                  <a:gd name="T16" fmla="*/ 110 w 812"/>
                  <a:gd name="T17" fmla="*/ 461 h 515"/>
                  <a:gd name="T18" fmla="*/ 219 w 812"/>
                  <a:gd name="T19" fmla="*/ 515 h 515"/>
                  <a:gd name="T20" fmla="*/ 633 w 812"/>
                  <a:gd name="T21" fmla="*/ 500 h 515"/>
                  <a:gd name="T22" fmla="*/ 638 w 812"/>
                  <a:gd name="T23" fmla="*/ 485 h 515"/>
                  <a:gd name="T24" fmla="*/ 638 w 812"/>
                  <a:gd name="T25" fmla="*/ 485 h 515"/>
                  <a:gd name="T26" fmla="*/ 645 w 812"/>
                  <a:gd name="T27" fmla="*/ 486 h 515"/>
                  <a:gd name="T28" fmla="*/ 652 w 812"/>
                  <a:gd name="T29" fmla="*/ 486 h 515"/>
                  <a:gd name="T30" fmla="*/ 658 w 812"/>
                  <a:gd name="T31" fmla="*/ 485 h 515"/>
                  <a:gd name="T32" fmla="*/ 658 w 812"/>
                  <a:gd name="T33" fmla="*/ 485 h 515"/>
                  <a:gd name="T34" fmla="*/ 663 w 812"/>
                  <a:gd name="T35" fmla="*/ 481 h 515"/>
                  <a:gd name="T36" fmla="*/ 668 w 812"/>
                  <a:gd name="T37" fmla="*/ 476 h 515"/>
                  <a:gd name="T38" fmla="*/ 673 w 812"/>
                  <a:gd name="T39" fmla="*/ 470 h 515"/>
                  <a:gd name="T40" fmla="*/ 678 w 812"/>
                  <a:gd name="T41" fmla="*/ 450 h 515"/>
                  <a:gd name="T42" fmla="*/ 812 w 812"/>
                  <a:gd name="T43" fmla="*/ 30 h 515"/>
                  <a:gd name="T44" fmla="*/ 812 w 812"/>
                  <a:gd name="T45" fmla="*/ 30 h 515"/>
                  <a:gd name="T46" fmla="*/ 811 w 812"/>
                  <a:gd name="T47" fmla="*/ 28 h 515"/>
                  <a:gd name="T48" fmla="*/ 810 w 812"/>
                  <a:gd name="T49" fmla="*/ 25 h 515"/>
                  <a:gd name="T50" fmla="*/ 807 w 812"/>
                  <a:gd name="T51" fmla="*/ 25 h 515"/>
                  <a:gd name="T52" fmla="*/ 807 w 812"/>
                  <a:gd name="T53" fmla="*/ 25 h 515"/>
                  <a:gd name="T54" fmla="*/ 754 w 812"/>
                  <a:gd name="T55" fmla="*/ 23 h 515"/>
                  <a:gd name="T56" fmla="*/ 642 w 812"/>
                  <a:gd name="T57" fmla="*/ 14 h 515"/>
                  <a:gd name="T58" fmla="*/ 530 w 812"/>
                  <a:gd name="T59" fmla="*/ 5 h 515"/>
                  <a:gd name="T60" fmla="*/ 492 w 812"/>
                  <a:gd name="T61" fmla="*/ 2 h 515"/>
                  <a:gd name="T62" fmla="*/ 478 w 812"/>
                  <a:gd name="T63" fmla="*/ 0 h 515"/>
                  <a:gd name="T64" fmla="*/ 478 w 812"/>
                  <a:gd name="T65" fmla="*/ 0 h 515"/>
                  <a:gd name="T66" fmla="*/ 429 w 812"/>
                  <a:gd name="T67" fmla="*/ 181 h 515"/>
                  <a:gd name="T68" fmla="*/ 392 w 812"/>
                  <a:gd name="T69" fmla="*/ 308 h 515"/>
                  <a:gd name="T70" fmla="*/ 380 w 812"/>
                  <a:gd name="T71" fmla="*/ 349 h 515"/>
                  <a:gd name="T72" fmla="*/ 376 w 812"/>
                  <a:gd name="T73" fmla="*/ 361 h 515"/>
                  <a:gd name="T74" fmla="*/ 374 w 812"/>
                  <a:gd name="T75" fmla="*/ 365 h 515"/>
                  <a:gd name="T76" fmla="*/ 374 w 812"/>
                  <a:gd name="T77" fmla="*/ 36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2" h="515">
                    <a:moveTo>
                      <a:pt x="374" y="365"/>
                    </a:moveTo>
                    <a:lnTo>
                      <a:pt x="374" y="365"/>
                    </a:lnTo>
                    <a:lnTo>
                      <a:pt x="184" y="382"/>
                    </a:lnTo>
                    <a:lnTo>
                      <a:pt x="0" y="400"/>
                    </a:lnTo>
                    <a:lnTo>
                      <a:pt x="0" y="410"/>
                    </a:lnTo>
                    <a:lnTo>
                      <a:pt x="0" y="410"/>
                    </a:lnTo>
                    <a:lnTo>
                      <a:pt x="10" y="414"/>
                    </a:lnTo>
                    <a:lnTo>
                      <a:pt x="35" y="425"/>
                    </a:lnTo>
                    <a:lnTo>
                      <a:pt x="110" y="461"/>
                    </a:lnTo>
                    <a:lnTo>
                      <a:pt x="219" y="515"/>
                    </a:lnTo>
                    <a:lnTo>
                      <a:pt x="633" y="500"/>
                    </a:lnTo>
                    <a:lnTo>
                      <a:pt x="638" y="485"/>
                    </a:lnTo>
                    <a:lnTo>
                      <a:pt x="638" y="485"/>
                    </a:lnTo>
                    <a:lnTo>
                      <a:pt x="645" y="486"/>
                    </a:lnTo>
                    <a:lnTo>
                      <a:pt x="652" y="486"/>
                    </a:lnTo>
                    <a:lnTo>
                      <a:pt x="658" y="485"/>
                    </a:lnTo>
                    <a:lnTo>
                      <a:pt x="658" y="485"/>
                    </a:lnTo>
                    <a:lnTo>
                      <a:pt x="663" y="481"/>
                    </a:lnTo>
                    <a:lnTo>
                      <a:pt x="668" y="476"/>
                    </a:lnTo>
                    <a:lnTo>
                      <a:pt x="673" y="470"/>
                    </a:lnTo>
                    <a:lnTo>
                      <a:pt x="678" y="450"/>
                    </a:lnTo>
                    <a:lnTo>
                      <a:pt x="812" y="30"/>
                    </a:lnTo>
                    <a:lnTo>
                      <a:pt x="812" y="30"/>
                    </a:lnTo>
                    <a:lnTo>
                      <a:pt x="811" y="28"/>
                    </a:lnTo>
                    <a:lnTo>
                      <a:pt x="810" y="25"/>
                    </a:lnTo>
                    <a:lnTo>
                      <a:pt x="807" y="25"/>
                    </a:lnTo>
                    <a:lnTo>
                      <a:pt x="807" y="25"/>
                    </a:lnTo>
                    <a:lnTo>
                      <a:pt x="754" y="23"/>
                    </a:lnTo>
                    <a:lnTo>
                      <a:pt x="642" y="14"/>
                    </a:lnTo>
                    <a:lnTo>
                      <a:pt x="530" y="5"/>
                    </a:lnTo>
                    <a:lnTo>
                      <a:pt x="492" y="2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29" y="181"/>
                    </a:lnTo>
                    <a:lnTo>
                      <a:pt x="392" y="308"/>
                    </a:lnTo>
                    <a:lnTo>
                      <a:pt x="380" y="349"/>
                    </a:lnTo>
                    <a:lnTo>
                      <a:pt x="376" y="361"/>
                    </a:lnTo>
                    <a:lnTo>
                      <a:pt x="374" y="365"/>
                    </a:lnTo>
                    <a:lnTo>
                      <a:pt x="374" y="36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Freeform 13">
                <a:extLst>
                  <a:ext uri="{FF2B5EF4-FFF2-40B4-BE49-F238E27FC236}">
                    <a16:creationId xmlns:a16="http://schemas.microsoft.com/office/drawing/2014/main" id="{6401065F-7115-4C9E-978A-2D8A2A45A3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183" y="1637554"/>
                <a:ext cx="383157" cy="373683"/>
              </a:xfrm>
              <a:custGeom>
                <a:avLst/>
                <a:gdLst>
                  <a:gd name="T0" fmla="*/ 79 w 364"/>
                  <a:gd name="T1" fmla="*/ 0 h 355"/>
                  <a:gd name="T2" fmla="*/ 79 w 364"/>
                  <a:gd name="T3" fmla="*/ 0 h 355"/>
                  <a:gd name="T4" fmla="*/ 222 w 364"/>
                  <a:gd name="T5" fmla="*/ 12 h 355"/>
                  <a:gd name="T6" fmla="*/ 319 w 364"/>
                  <a:gd name="T7" fmla="*/ 20 h 355"/>
                  <a:gd name="T8" fmla="*/ 351 w 364"/>
                  <a:gd name="T9" fmla="*/ 24 h 355"/>
                  <a:gd name="T10" fmla="*/ 364 w 364"/>
                  <a:gd name="T11" fmla="*/ 25 h 355"/>
                  <a:gd name="T12" fmla="*/ 364 w 364"/>
                  <a:gd name="T13" fmla="*/ 25 h 355"/>
                  <a:gd name="T14" fmla="*/ 349 w 364"/>
                  <a:gd name="T15" fmla="*/ 78 h 355"/>
                  <a:gd name="T16" fmla="*/ 314 w 364"/>
                  <a:gd name="T17" fmla="*/ 191 h 355"/>
                  <a:gd name="T18" fmla="*/ 264 w 364"/>
                  <a:gd name="T19" fmla="*/ 355 h 355"/>
                  <a:gd name="T20" fmla="*/ 264 w 364"/>
                  <a:gd name="T21" fmla="*/ 355 h 355"/>
                  <a:gd name="T22" fmla="*/ 132 w 364"/>
                  <a:gd name="T23" fmla="*/ 321 h 355"/>
                  <a:gd name="T24" fmla="*/ 42 w 364"/>
                  <a:gd name="T25" fmla="*/ 298 h 355"/>
                  <a:gd name="T26" fmla="*/ 11 w 364"/>
                  <a:gd name="T27" fmla="*/ 289 h 355"/>
                  <a:gd name="T28" fmla="*/ 0 w 364"/>
                  <a:gd name="T29" fmla="*/ 285 h 355"/>
                  <a:gd name="T30" fmla="*/ 0 w 364"/>
                  <a:gd name="T31" fmla="*/ 285 h 355"/>
                  <a:gd name="T32" fmla="*/ 2 w 364"/>
                  <a:gd name="T33" fmla="*/ 271 h 355"/>
                  <a:gd name="T34" fmla="*/ 12 w 364"/>
                  <a:gd name="T35" fmla="*/ 239 h 355"/>
                  <a:gd name="T36" fmla="*/ 40 w 364"/>
                  <a:gd name="T37" fmla="*/ 141 h 355"/>
                  <a:gd name="T38" fmla="*/ 79 w 364"/>
                  <a:gd name="T39" fmla="*/ 0 h 355"/>
                  <a:gd name="T40" fmla="*/ 79 w 364"/>
                  <a:gd name="T4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4" h="355">
                    <a:moveTo>
                      <a:pt x="79" y="0"/>
                    </a:moveTo>
                    <a:lnTo>
                      <a:pt x="79" y="0"/>
                    </a:lnTo>
                    <a:lnTo>
                      <a:pt x="222" y="12"/>
                    </a:lnTo>
                    <a:lnTo>
                      <a:pt x="319" y="20"/>
                    </a:lnTo>
                    <a:lnTo>
                      <a:pt x="351" y="24"/>
                    </a:lnTo>
                    <a:lnTo>
                      <a:pt x="364" y="25"/>
                    </a:lnTo>
                    <a:lnTo>
                      <a:pt x="364" y="25"/>
                    </a:lnTo>
                    <a:lnTo>
                      <a:pt x="349" y="78"/>
                    </a:lnTo>
                    <a:lnTo>
                      <a:pt x="314" y="191"/>
                    </a:lnTo>
                    <a:lnTo>
                      <a:pt x="264" y="355"/>
                    </a:lnTo>
                    <a:lnTo>
                      <a:pt x="264" y="355"/>
                    </a:lnTo>
                    <a:lnTo>
                      <a:pt x="132" y="321"/>
                    </a:lnTo>
                    <a:lnTo>
                      <a:pt x="42" y="298"/>
                    </a:lnTo>
                    <a:lnTo>
                      <a:pt x="11" y="289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2" y="271"/>
                    </a:lnTo>
                    <a:lnTo>
                      <a:pt x="12" y="239"/>
                    </a:lnTo>
                    <a:lnTo>
                      <a:pt x="40" y="141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0CD5D4CA-8F17-4A34-B5A2-71ACE99309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8033" y="3834045"/>
              <a:ext cx="2195805" cy="2992578"/>
            </a:xfrm>
            <a:custGeom>
              <a:avLst/>
              <a:gdLst>
                <a:gd name="T0" fmla="*/ 615 w 1761"/>
                <a:gd name="T1" fmla="*/ 193 h 2400"/>
                <a:gd name="T2" fmla="*/ 589 w 1761"/>
                <a:gd name="T3" fmla="*/ 243 h 2400"/>
                <a:gd name="T4" fmla="*/ 562 w 1761"/>
                <a:gd name="T5" fmla="*/ 352 h 2400"/>
                <a:gd name="T6" fmla="*/ 599 w 1761"/>
                <a:gd name="T7" fmla="*/ 522 h 2400"/>
                <a:gd name="T8" fmla="*/ 636 w 1761"/>
                <a:gd name="T9" fmla="*/ 645 h 2400"/>
                <a:gd name="T10" fmla="*/ 512 w 1761"/>
                <a:gd name="T11" fmla="*/ 854 h 2400"/>
                <a:gd name="T12" fmla="*/ 347 w 1761"/>
                <a:gd name="T13" fmla="*/ 887 h 2400"/>
                <a:gd name="T14" fmla="*/ 232 w 1761"/>
                <a:gd name="T15" fmla="*/ 810 h 2400"/>
                <a:gd name="T16" fmla="*/ 154 w 1761"/>
                <a:gd name="T17" fmla="*/ 718 h 2400"/>
                <a:gd name="T18" fmla="*/ 135 w 1761"/>
                <a:gd name="T19" fmla="*/ 743 h 2400"/>
                <a:gd name="T20" fmla="*/ 43 w 1761"/>
                <a:gd name="T21" fmla="*/ 733 h 2400"/>
                <a:gd name="T22" fmla="*/ 9 w 1761"/>
                <a:gd name="T23" fmla="*/ 804 h 2400"/>
                <a:gd name="T24" fmla="*/ 2 w 1761"/>
                <a:gd name="T25" fmla="*/ 859 h 2400"/>
                <a:gd name="T26" fmla="*/ 26 w 1761"/>
                <a:gd name="T27" fmla="*/ 859 h 2400"/>
                <a:gd name="T28" fmla="*/ 180 w 1761"/>
                <a:gd name="T29" fmla="*/ 928 h 2400"/>
                <a:gd name="T30" fmla="*/ 190 w 1761"/>
                <a:gd name="T31" fmla="*/ 987 h 2400"/>
                <a:gd name="T32" fmla="*/ 443 w 1761"/>
                <a:gd name="T33" fmla="*/ 1162 h 2400"/>
                <a:gd name="T34" fmla="*/ 874 w 1761"/>
                <a:gd name="T35" fmla="*/ 1005 h 2400"/>
                <a:gd name="T36" fmla="*/ 878 w 1761"/>
                <a:gd name="T37" fmla="*/ 1168 h 2400"/>
                <a:gd name="T38" fmla="*/ 705 w 1761"/>
                <a:gd name="T39" fmla="*/ 1082 h 2400"/>
                <a:gd name="T40" fmla="*/ 575 w 1761"/>
                <a:gd name="T41" fmla="*/ 1140 h 2400"/>
                <a:gd name="T42" fmla="*/ 544 w 1761"/>
                <a:gd name="T43" fmla="*/ 1374 h 2400"/>
                <a:gd name="T44" fmla="*/ 463 w 1761"/>
                <a:gd name="T45" fmla="*/ 1499 h 2400"/>
                <a:gd name="T46" fmla="*/ 512 w 1761"/>
                <a:gd name="T47" fmla="*/ 1882 h 2400"/>
                <a:gd name="T48" fmla="*/ 549 w 1761"/>
                <a:gd name="T49" fmla="*/ 2093 h 2400"/>
                <a:gd name="T50" fmla="*/ 555 w 1761"/>
                <a:gd name="T51" fmla="*/ 2202 h 2400"/>
                <a:gd name="T52" fmla="*/ 454 w 1761"/>
                <a:gd name="T53" fmla="*/ 2193 h 2400"/>
                <a:gd name="T54" fmla="*/ 280 w 1761"/>
                <a:gd name="T55" fmla="*/ 2259 h 2400"/>
                <a:gd name="T56" fmla="*/ 290 w 1761"/>
                <a:gd name="T57" fmla="*/ 2316 h 2400"/>
                <a:gd name="T58" fmla="*/ 809 w 1761"/>
                <a:gd name="T59" fmla="*/ 2398 h 2400"/>
                <a:gd name="T60" fmla="*/ 755 w 1761"/>
                <a:gd name="T61" fmla="*/ 2328 h 2400"/>
                <a:gd name="T62" fmla="*/ 800 w 1761"/>
                <a:gd name="T63" fmla="*/ 2299 h 2400"/>
                <a:gd name="T64" fmla="*/ 755 w 1761"/>
                <a:gd name="T65" fmla="*/ 2120 h 2400"/>
                <a:gd name="T66" fmla="*/ 750 w 1761"/>
                <a:gd name="T67" fmla="*/ 1683 h 2400"/>
                <a:gd name="T68" fmla="*/ 920 w 1761"/>
                <a:gd name="T69" fmla="*/ 1965 h 2400"/>
                <a:gd name="T70" fmla="*/ 871 w 1761"/>
                <a:gd name="T71" fmla="*/ 1954 h 2400"/>
                <a:gd name="T72" fmla="*/ 840 w 1761"/>
                <a:gd name="T73" fmla="*/ 2139 h 2400"/>
                <a:gd name="T74" fmla="*/ 1087 w 1761"/>
                <a:gd name="T75" fmla="*/ 2145 h 2400"/>
                <a:gd name="T76" fmla="*/ 1341 w 1761"/>
                <a:gd name="T77" fmla="*/ 2079 h 2400"/>
                <a:gd name="T78" fmla="*/ 1249 w 1761"/>
                <a:gd name="T79" fmla="*/ 2023 h 2400"/>
                <a:gd name="T80" fmla="*/ 1102 w 1761"/>
                <a:gd name="T81" fmla="*/ 1944 h 2400"/>
                <a:gd name="T82" fmla="*/ 1160 w 1761"/>
                <a:gd name="T83" fmla="*/ 1827 h 2400"/>
                <a:gd name="T84" fmla="*/ 1051 w 1761"/>
                <a:gd name="T85" fmla="*/ 1709 h 2400"/>
                <a:gd name="T86" fmla="*/ 1377 w 1761"/>
                <a:gd name="T87" fmla="*/ 1755 h 2400"/>
                <a:gd name="T88" fmla="*/ 1625 w 1761"/>
                <a:gd name="T89" fmla="*/ 1743 h 2400"/>
                <a:gd name="T90" fmla="*/ 1721 w 1761"/>
                <a:gd name="T91" fmla="*/ 1608 h 2400"/>
                <a:gd name="T92" fmla="*/ 1682 w 1761"/>
                <a:gd name="T93" fmla="*/ 1246 h 2400"/>
                <a:gd name="T94" fmla="*/ 1506 w 1761"/>
                <a:gd name="T95" fmla="*/ 1003 h 2400"/>
                <a:gd name="T96" fmla="*/ 1201 w 1761"/>
                <a:gd name="T97" fmla="*/ 545 h 2400"/>
                <a:gd name="T98" fmla="*/ 1030 w 1761"/>
                <a:gd name="T99" fmla="*/ 419 h 2400"/>
                <a:gd name="T100" fmla="*/ 1013 w 1761"/>
                <a:gd name="T101" fmla="*/ 339 h 2400"/>
                <a:gd name="T102" fmla="*/ 973 w 1761"/>
                <a:gd name="T103" fmla="*/ 130 h 2400"/>
                <a:gd name="T104" fmla="*/ 902 w 1761"/>
                <a:gd name="T105" fmla="*/ 36 h 2400"/>
                <a:gd name="T106" fmla="*/ 760 w 1761"/>
                <a:gd name="T107" fmla="*/ 3 h 2400"/>
                <a:gd name="T108" fmla="*/ 666 w 1761"/>
                <a:gd name="T109" fmla="*/ 29 h 2400"/>
                <a:gd name="T110" fmla="*/ 601 w 1761"/>
                <a:gd name="T111" fmla="*/ 59 h 2400"/>
                <a:gd name="T112" fmla="*/ 577 w 1761"/>
                <a:gd name="T113" fmla="*/ 124 h 2400"/>
                <a:gd name="T114" fmla="*/ 563 w 1761"/>
                <a:gd name="T115" fmla="*/ 178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61" h="2400">
                  <a:moveTo>
                    <a:pt x="601" y="129"/>
                  </a:moveTo>
                  <a:lnTo>
                    <a:pt x="601" y="129"/>
                  </a:lnTo>
                  <a:lnTo>
                    <a:pt x="589" y="149"/>
                  </a:lnTo>
                  <a:lnTo>
                    <a:pt x="579" y="162"/>
                  </a:lnTo>
                  <a:lnTo>
                    <a:pt x="570" y="173"/>
                  </a:lnTo>
                  <a:lnTo>
                    <a:pt x="570" y="173"/>
                  </a:lnTo>
                  <a:lnTo>
                    <a:pt x="599" y="163"/>
                  </a:lnTo>
                  <a:lnTo>
                    <a:pt x="616" y="159"/>
                  </a:lnTo>
                  <a:lnTo>
                    <a:pt x="616" y="159"/>
                  </a:lnTo>
                  <a:lnTo>
                    <a:pt x="616" y="178"/>
                  </a:lnTo>
                  <a:lnTo>
                    <a:pt x="615" y="193"/>
                  </a:lnTo>
                  <a:lnTo>
                    <a:pt x="614" y="199"/>
                  </a:lnTo>
                  <a:lnTo>
                    <a:pt x="611" y="203"/>
                  </a:lnTo>
                  <a:lnTo>
                    <a:pt x="611" y="203"/>
                  </a:lnTo>
                  <a:lnTo>
                    <a:pt x="609" y="207"/>
                  </a:lnTo>
                  <a:lnTo>
                    <a:pt x="606" y="211"/>
                  </a:lnTo>
                  <a:lnTo>
                    <a:pt x="601" y="222"/>
                  </a:lnTo>
                  <a:lnTo>
                    <a:pt x="596" y="232"/>
                  </a:lnTo>
                  <a:lnTo>
                    <a:pt x="594" y="235"/>
                  </a:lnTo>
                  <a:lnTo>
                    <a:pt x="591" y="238"/>
                  </a:lnTo>
                  <a:lnTo>
                    <a:pt x="591" y="238"/>
                  </a:lnTo>
                  <a:lnTo>
                    <a:pt x="589" y="243"/>
                  </a:lnTo>
                  <a:lnTo>
                    <a:pt x="586" y="252"/>
                  </a:lnTo>
                  <a:lnTo>
                    <a:pt x="580" y="276"/>
                  </a:lnTo>
                  <a:lnTo>
                    <a:pt x="575" y="300"/>
                  </a:lnTo>
                  <a:lnTo>
                    <a:pt x="574" y="309"/>
                  </a:lnTo>
                  <a:lnTo>
                    <a:pt x="572" y="312"/>
                  </a:lnTo>
                  <a:lnTo>
                    <a:pt x="572" y="312"/>
                  </a:lnTo>
                  <a:lnTo>
                    <a:pt x="570" y="314"/>
                  </a:lnTo>
                  <a:lnTo>
                    <a:pt x="568" y="317"/>
                  </a:lnTo>
                  <a:lnTo>
                    <a:pt x="565" y="327"/>
                  </a:lnTo>
                  <a:lnTo>
                    <a:pt x="562" y="352"/>
                  </a:lnTo>
                  <a:lnTo>
                    <a:pt x="562" y="352"/>
                  </a:lnTo>
                  <a:lnTo>
                    <a:pt x="562" y="363"/>
                  </a:lnTo>
                  <a:lnTo>
                    <a:pt x="563" y="382"/>
                  </a:lnTo>
                  <a:lnTo>
                    <a:pt x="564" y="406"/>
                  </a:lnTo>
                  <a:lnTo>
                    <a:pt x="568" y="433"/>
                  </a:lnTo>
                  <a:lnTo>
                    <a:pt x="573" y="460"/>
                  </a:lnTo>
                  <a:lnTo>
                    <a:pt x="578" y="485"/>
                  </a:lnTo>
                  <a:lnTo>
                    <a:pt x="584" y="505"/>
                  </a:lnTo>
                  <a:lnTo>
                    <a:pt x="588" y="511"/>
                  </a:lnTo>
                  <a:lnTo>
                    <a:pt x="591" y="516"/>
                  </a:lnTo>
                  <a:lnTo>
                    <a:pt x="591" y="516"/>
                  </a:lnTo>
                  <a:lnTo>
                    <a:pt x="599" y="522"/>
                  </a:lnTo>
                  <a:lnTo>
                    <a:pt x="606" y="526"/>
                  </a:lnTo>
                  <a:lnTo>
                    <a:pt x="614" y="530"/>
                  </a:lnTo>
                  <a:lnTo>
                    <a:pt x="621" y="532"/>
                  </a:lnTo>
                  <a:lnTo>
                    <a:pt x="632" y="535"/>
                  </a:lnTo>
                  <a:lnTo>
                    <a:pt x="636" y="536"/>
                  </a:lnTo>
                  <a:lnTo>
                    <a:pt x="686" y="536"/>
                  </a:lnTo>
                  <a:lnTo>
                    <a:pt x="710" y="566"/>
                  </a:lnTo>
                  <a:lnTo>
                    <a:pt x="710" y="566"/>
                  </a:lnTo>
                  <a:lnTo>
                    <a:pt x="676" y="602"/>
                  </a:lnTo>
                  <a:lnTo>
                    <a:pt x="650" y="629"/>
                  </a:lnTo>
                  <a:lnTo>
                    <a:pt x="636" y="645"/>
                  </a:lnTo>
                  <a:lnTo>
                    <a:pt x="636" y="645"/>
                  </a:lnTo>
                  <a:lnTo>
                    <a:pt x="627" y="667"/>
                  </a:lnTo>
                  <a:lnTo>
                    <a:pt x="612" y="708"/>
                  </a:lnTo>
                  <a:lnTo>
                    <a:pt x="595" y="751"/>
                  </a:lnTo>
                  <a:lnTo>
                    <a:pt x="588" y="768"/>
                  </a:lnTo>
                  <a:lnTo>
                    <a:pt x="582" y="779"/>
                  </a:lnTo>
                  <a:lnTo>
                    <a:pt x="582" y="779"/>
                  </a:lnTo>
                  <a:lnTo>
                    <a:pt x="575" y="788"/>
                  </a:lnTo>
                  <a:lnTo>
                    <a:pt x="567" y="798"/>
                  </a:lnTo>
                  <a:lnTo>
                    <a:pt x="546" y="820"/>
                  </a:lnTo>
                  <a:lnTo>
                    <a:pt x="512" y="854"/>
                  </a:lnTo>
                  <a:lnTo>
                    <a:pt x="512" y="854"/>
                  </a:lnTo>
                  <a:lnTo>
                    <a:pt x="479" y="885"/>
                  </a:lnTo>
                  <a:lnTo>
                    <a:pt x="453" y="908"/>
                  </a:lnTo>
                  <a:lnTo>
                    <a:pt x="453" y="908"/>
                  </a:lnTo>
                  <a:lnTo>
                    <a:pt x="444" y="908"/>
                  </a:lnTo>
                  <a:lnTo>
                    <a:pt x="437" y="908"/>
                  </a:lnTo>
                  <a:lnTo>
                    <a:pt x="433" y="908"/>
                  </a:lnTo>
                  <a:lnTo>
                    <a:pt x="433" y="908"/>
                  </a:lnTo>
                  <a:lnTo>
                    <a:pt x="417" y="905"/>
                  </a:lnTo>
                  <a:lnTo>
                    <a:pt x="382" y="896"/>
                  </a:lnTo>
                  <a:lnTo>
                    <a:pt x="347" y="887"/>
                  </a:lnTo>
                  <a:lnTo>
                    <a:pt x="329" y="883"/>
                  </a:lnTo>
                  <a:lnTo>
                    <a:pt x="329" y="883"/>
                  </a:lnTo>
                  <a:lnTo>
                    <a:pt x="319" y="881"/>
                  </a:lnTo>
                  <a:lnTo>
                    <a:pt x="302" y="876"/>
                  </a:lnTo>
                  <a:lnTo>
                    <a:pt x="279" y="869"/>
                  </a:lnTo>
                  <a:lnTo>
                    <a:pt x="314" y="849"/>
                  </a:lnTo>
                  <a:lnTo>
                    <a:pt x="240" y="839"/>
                  </a:lnTo>
                  <a:lnTo>
                    <a:pt x="240" y="839"/>
                  </a:lnTo>
                  <a:lnTo>
                    <a:pt x="240" y="834"/>
                  </a:lnTo>
                  <a:lnTo>
                    <a:pt x="237" y="823"/>
                  </a:lnTo>
                  <a:lnTo>
                    <a:pt x="232" y="810"/>
                  </a:lnTo>
                  <a:lnTo>
                    <a:pt x="228" y="804"/>
                  </a:lnTo>
                  <a:lnTo>
                    <a:pt x="225" y="799"/>
                  </a:lnTo>
                  <a:lnTo>
                    <a:pt x="225" y="799"/>
                  </a:lnTo>
                  <a:lnTo>
                    <a:pt x="194" y="772"/>
                  </a:lnTo>
                  <a:lnTo>
                    <a:pt x="176" y="756"/>
                  </a:lnTo>
                  <a:lnTo>
                    <a:pt x="165" y="744"/>
                  </a:lnTo>
                  <a:lnTo>
                    <a:pt x="165" y="744"/>
                  </a:lnTo>
                  <a:lnTo>
                    <a:pt x="163" y="741"/>
                  </a:lnTo>
                  <a:lnTo>
                    <a:pt x="160" y="736"/>
                  </a:lnTo>
                  <a:lnTo>
                    <a:pt x="158" y="727"/>
                  </a:lnTo>
                  <a:lnTo>
                    <a:pt x="154" y="718"/>
                  </a:lnTo>
                  <a:lnTo>
                    <a:pt x="153" y="716"/>
                  </a:lnTo>
                  <a:lnTo>
                    <a:pt x="150" y="715"/>
                  </a:lnTo>
                  <a:lnTo>
                    <a:pt x="150" y="715"/>
                  </a:lnTo>
                  <a:lnTo>
                    <a:pt x="148" y="715"/>
                  </a:lnTo>
                  <a:lnTo>
                    <a:pt x="145" y="716"/>
                  </a:lnTo>
                  <a:lnTo>
                    <a:pt x="140" y="720"/>
                  </a:lnTo>
                  <a:lnTo>
                    <a:pt x="137" y="726"/>
                  </a:lnTo>
                  <a:lnTo>
                    <a:pt x="135" y="730"/>
                  </a:lnTo>
                  <a:lnTo>
                    <a:pt x="135" y="730"/>
                  </a:lnTo>
                  <a:lnTo>
                    <a:pt x="135" y="735"/>
                  </a:lnTo>
                  <a:lnTo>
                    <a:pt x="135" y="743"/>
                  </a:lnTo>
                  <a:lnTo>
                    <a:pt x="135" y="754"/>
                  </a:lnTo>
                  <a:lnTo>
                    <a:pt x="135" y="754"/>
                  </a:lnTo>
                  <a:lnTo>
                    <a:pt x="101" y="741"/>
                  </a:lnTo>
                  <a:lnTo>
                    <a:pt x="77" y="731"/>
                  </a:lnTo>
                  <a:lnTo>
                    <a:pt x="69" y="727"/>
                  </a:lnTo>
                  <a:lnTo>
                    <a:pt x="66" y="725"/>
                  </a:lnTo>
                  <a:lnTo>
                    <a:pt x="66" y="725"/>
                  </a:lnTo>
                  <a:lnTo>
                    <a:pt x="65" y="725"/>
                  </a:lnTo>
                  <a:lnTo>
                    <a:pt x="62" y="725"/>
                  </a:lnTo>
                  <a:lnTo>
                    <a:pt x="54" y="728"/>
                  </a:lnTo>
                  <a:lnTo>
                    <a:pt x="43" y="733"/>
                  </a:lnTo>
                  <a:lnTo>
                    <a:pt x="39" y="736"/>
                  </a:lnTo>
                  <a:lnTo>
                    <a:pt x="36" y="739"/>
                  </a:lnTo>
                  <a:lnTo>
                    <a:pt x="36" y="739"/>
                  </a:lnTo>
                  <a:lnTo>
                    <a:pt x="31" y="747"/>
                  </a:lnTo>
                  <a:lnTo>
                    <a:pt x="25" y="756"/>
                  </a:lnTo>
                  <a:lnTo>
                    <a:pt x="17" y="764"/>
                  </a:lnTo>
                  <a:lnTo>
                    <a:pt x="17" y="779"/>
                  </a:lnTo>
                  <a:lnTo>
                    <a:pt x="12" y="794"/>
                  </a:lnTo>
                  <a:lnTo>
                    <a:pt x="12" y="794"/>
                  </a:lnTo>
                  <a:lnTo>
                    <a:pt x="12" y="799"/>
                  </a:lnTo>
                  <a:lnTo>
                    <a:pt x="9" y="804"/>
                  </a:lnTo>
                  <a:lnTo>
                    <a:pt x="7" y="809"/>
                  </a:lnTo>
                  <a:lnTo>
                    <a:pt x="7" y="809"/>
                  </a:lnTo>
                  <a:lnTo>
                    <a:pt x="4" y="814"/>
                  </a:lnTo>
                  <a:lnTo>
                    <a:pt x="3" y="818"/>
                  </a:lnTo>
                  <a:lnTo>
                    <a:pt x="2" y="824"/>
                  </a:lnTo>
                  <a:lnTo>
                    <a:pt x="2" y="834"/>
                  </a:lnTo>
                  <a:lnTo>
                    <a:pt x="2" y="834"/>
                  </a:lnTo>
                  <a:lnTo>
                    <a:pt x="3" y="844"/>
                  </a:lnTo>
                  <a:lnTo>
                    <a:pt x="3" y="852"/>
                  </a:lnTo>
                  <a:lnTo>
                    <a:pt x="2" y="859"/>
                  </a:lnTo>
                  <a:lnTo>
                    <a:pt x="2" y="859"/>
                  </a:lnTo>
                  <a:lnTo>
                    <a:pt x="0" y="865"/>
                  </a:lnTo>
                  <a:lnTo>
                    <a:pt x="0" y="872"/>
                  </a:lnTo>
                  <a:lnTo>
                    <a:pt x="3" y="880"/>
                  </a:lnTo>
                  <a:lnTo>
                    <a:pt x="4" y="882"/>
                  </a:lnTo>
                  <a:lnTo>
                    <a:pt x="7" y="883"/>
                  </a:lnTo>
                  <a:lnTo>
                    <a:pt x="7" y="883"/>
                  </a:lnTo>
                  <a:lnTo>
                    <a:pt x="9" y="882"/>
                  </a:lnTo>
                  <a:lnTo>
                    <a:pt x="13" y="880"/>
                  </a:lnTo>
                  <a:lnTo>
                    <a:pt x="19" y="872"/>
                  </a:lnTo>
                  <a:lnTo>
                    <a:pt x="25" y="864"/>
                  </a:lnTo>
                  <a:lnTo>
                    <a:pt x="26" y="859"/>
                  </a:lnTo>
                  <a:lnTo>
                    <a:pt x="26" y="859"/>
                  </a:lnTo>
                  <a:lnTo>
                    <a:pt x="26" y="857"/>
                  </a:lnTo>
                  <a:lnTo>
                    <a:pt x="29" y="857"/>
                  </a:lnTo>
                  <a:lnTo>
                    <a:pt x="36" y="857"/>
                  </a:lnTo>
                  <a:lnTo>
                    <a:pt x="46" y="859"/>
                  </a:lnTo>
                  <a:lnTo>
                    <a:pt x="46" y="859"/>
                  </a:lnTo>
                  <a:lnTo>
                    <a:pt x="96" y="893"/>
                  </a:lnTo>
                  <a:lnTo>
                    <a:pt x="96" y="893"/>
                  </a:lnTo>
                  <a:lnTo>
                    <a:pt x="112" y="901"/>
                  </a:lnTo>
                  <a:lnTo>
                    <a:pt x="140" y="912"/>
                  </a:lnTo>
                  <a:lnTo>
                    <a:pt x="180" y="928"/>
                  </a:lnTo>
                  <a:lnTo>
                    <a:pt x="180" y="928"/>
                  </a:lnTo>
                  <a:lnTo>
                    <a:pt x="171" y="939"/>
                  </a:lnTo>
                  <a:lnTo>
                    <a:pt x="166" y="949"/>
                  </a:lnTo>
                  <a:lnTo>
                    <a:pt x="165" y="954"/>
                  </a:lnTo>
                  <a:lnTo>
                    <a:pt x="165" y="958"/>
                  </a:lnTo>
                  <a:lnTo>
                    <a:pt x="165" y="958"/>
                  </a:lnTo>
                  <a:lnTo>
                    <a:pt x="168" y="969"/>
                  </a:lnTo>
                  <a:lnTo>
                    <a:pt x="170" y="974"/>
                  </a:lnTo>
                  <a:lnTo>
                    <a:pt x="175" y="978"/>
                  </a:lnTo>
                  <a:lnTo>
                    <a:pt x="175" y="978"/>
                  </a:lnTo>
                  <a:lnTo>
                    <a:pt x="190" y="987"/>
                  </a:lnTo>
                  <a:lnTo>
                    <a:pt x="196" y="991"/>
                  </a:lnTo>
                  <a:lnTo>
                    <a:pt x="200" y="993"/>
                  </a:lnTo>
                  <a:lnTo>
                    <a:pt x="200" y="993"/>
                  </a:lnTo>
                  <a:lnTo>
                    <a:pt x="211" y="990"/>
                  </a:lnTo>
                  <a:lnTo>
                    <a:pt x="220" y="988"/>
                  </a:lnTo>
                  <a:lnTo>
                    <a:pt x="220" y="988"/>
                  </a:lnTo>
                  <a:lnTo>
                    <a:pt x="326" y="1073"/>
                  </a:lnTo>
                  <a:lnTo>
                    <a:pt x="402" y="1133"/>
                  </a:lnTo>
                  <a:lnTo>
                    <a:pt x="429" y="1153"/>
                  </a:lnTo>
                  <a:lnTo>
                    <a:pt x="438" y="1159"/>
                  </a:lnTo>
                  <a:lnTo>
                    <a:pt x="443" y="1162"/>
                  </a:lnTo>
                  <a:lnTo>
                    <a:pt x="443" y="1162"/>
                  </a:lnTo>
                  <a:lnTo>
                    <a:pt x="449" y="1159"/>
                  </a:lnTo>
                  <a:lnTo>
                    <a:pt x="461" y="1152"/>
                  </a:lnTo>
                  <a:lnTo>
                    <a:pt x="502" y="1124"/>
                  </a:lnTo>
                  <a:lnTo>
                    <a:pt x="558" y="1085"/>
                  </a:lnTo>
                  <a:lnTo>
                    <a:pt x="620" y="1039"/>
                  </a:lnTo>
                  <a:lnTo>
                    <a:pt x="734" y="953"/>
                  </a:lnTo>
                  <a:lnTo>
                    <a:pt x="785" y="913"/>
                  </a:lnTo>
                  <a:lnTo>
                    <a:pt x="785" y="913"/>
                  </a:lnTo>
                  <a:lnTo>
                    <a:pt x="837" y="967"/>
                  </a:lnTo>
                  <a:lnTo>
                    <a:pt x="874" y="1005"/>
                  </a:lnTo>
                  <a:lnTo>
                    <a:pt x="888" y="1020"/>
                  </a:lnTo>
                  <a:lnTo>
                    <a:pt x="894" y="1027"/>
                  </a:lnTo>
                  <a:lnTo>
                    <a:pt x="894" y="1027"/>
                  </a:lnTo>
                  <a:lnTo>
                    <a:pt x="911" y="1062"/>
                  </a:lnTo>
                  <a:lnTo>
                    <a:pt x="942" y="1128"/>
                  </a:lnTo>
                  <a:lnTo>
                    <a:pt x="988" y="1226"/>
                  </a:lnTo>
                  <a:lnTo>
                    <a:pt x="988" y="1226"/>
                  </a:lnTo>
                  <a:lnTo>
                    <a:pt x="985" y="1226"/>
                  </a:lnTo>
                  <a:lnTo>
                    <a:pt x="979" y="1224"/>
                  </a:lnTo>
                  <a:lnTo>
                    <a:pt x="954" y="1210"/>
                  </a:lnTo>
                  <a:lnTo>
                    <a:pt x="878" y="1168"/>
                  </a:lnTo>
                  <a:lnTo>
                    <a:pt x="800" y="1123"/>
                  </a:lnTo>
                  <a:lnTo>
                    <a:pt x="775" y="1108"/>
                  </a:lnTo>
                  <a:lnTo>
                    <a:pt x="765" y="1102"/>
                  </a:lnTo>
                  <a:lnTo>
                    <a:pt x="765" y="1102"/>
                  </a:lnTo>
                  <a:lnTo>
                    <a:pt x="764" y="1101"/>
                  </a:lnTo>
                  <a:lnTo>
                    <a:pt x="759" y="1098"/>
                  </a:lnTo>
                  <a:lnTo>
                    <a:pt x="744" y="1091"/>
                  </a:lnTo>
                  <a:lnTo>
                    <a:pt x="724" y="1085"/>
                  </a:lnTo>
                  <a:lnTo>
                    <a:pt x="714" y="1082"/>
                  </a:lnTo>
                  <a:lnTo>
                    <a:pt x="705" y="1082"/>
                  </a:lnTo>
                  <a:lnTo>
                    <a:pt x="705" y="1082"/>
                  </a:lnTo>
                  <a:lnTo>
                    <a:pt x="683" y="1083"/>
                  </a:lnTo>
                  <a:lnTo>
                    <a:pt x="652" y="1087"/>
                  </a:lnTo>
                  <a:lnTo>
                    <a:pt x="636" y="1091"/>
                  </a:lnTo>
                  <a:lnTo>
                    <a:pt x="620" y="1095"/>
                  </a:lnTo>
                  <a:lnTo>
                    <a:pt x="608" y="1101"/>
                  </a:lnTo>
                  <a:lnTo>
                    <a:pt x="601" y="1103"/>
                  </a:lnTo>
                  <a:lnTo>
                    <a:pt x="596" y="1107"/>
                  </a:lnTo>
                  <a:lnTo>
                    <a:pt x="596" y="1107"/>
                  </a:lnTo>
                  <a:lnTo>
                    <a:pt x="591" y="1112"/>
                  </a:lnTo>
                  <a:lnTo>
                    <a:pt x="586" y="1119"/>
                  </a:lnTo>
                  <a:lnTo>
                    <a:pt x="575" y="1140"/>
                  </a:lnTo>
                  <a:lnTo>
                    <a:pt x="564" y="1168"/>
                  </a:lnTo>
                  <a:lnTo>
                    <a:pt x="553" y="1198"/>
                  </a:lnTo>
                  <a:lnTo>
                    <a:pt x="542" y="1226"/>
                  </a:lnTo>
                  <a:lnTo>
                    <a:pt x="534" y="1252"/>
                  </a:lnTo>
                  <a:lnTo>
                    <a:pt x="528" y="1271"/>
                  </a:lnTo>
                  <a:lnTo>
                    <a:pt x="527" y="1281"/>
                  </a:lnTo>
                  <a:lnTo>
                    <a:pt x="527" y="1281"/>
                  </a:lnTo>
                  <a:lnTo>
                    <a:pt x="534" y="1329"/>
                  </a:lnTo>
                  <a:lnTo>
                    <a:pt x="542" y="1370"/>
                  </a:lnTo>
                  <a:lnTo>
                    <a:pt x="542" y="1370"/>
                  </a:lnTo>
                  <a:lnTo>
                    <a:pt x="544" y="1374"/>
                  </a:lnTo>
                  <a:lnTo>
                    <a:pt x="549" y="1381"/>
                  </a:lnTo>
                  <a:lnTo>
                    <a:pt x="557" y="1390"/>
                  </a:lnTo>
                  <a:lnTo>
                    <a:pt x="557" y="1390"/>
                  </a:lnTo>
                  <a:lnTo>
                    <a:pt x="544" y="1401"/>
                  </a:lnTo>
                  <a:lnTo>
                    <a:pt x="516" y="1427"/>
                  </a:lnTo>
                  <a:lnTo>
                    <a:pt x="500" y="1445"/>
                  </a:lnTo>
                  <a:lnTo>
                    <a:pt x="485" y="1463"/>
                  </a:lnTo>
                  <a:lnTo>
                    <a:pt x="471" y="1482"/>
                  </a:lnTo>
                  <a:lnTo>
                    <a:pt x="466" y="1491"/>
                  </a:lnTo>
                  <a:lnTo>
                    <a:pt x="463" y="1499"/>
                  </a:lnTo>
                  <a:lnTo>
                    <a:pt x="463" y="1499"/>
                  </a:lnTo>
                  <a:lnTo>
                    <a:pt x="461" y="1504"/>
                  </a:lnTo>
                  <a:lnTo>
                    <a:pt x="460" y="1510"/>
                  </a:lnTo>
                  <a:lnTo>
                    <a:pt x="460" y="1528"/>
                  </a:lnTo>
                  <a:lnTo>
                    <a:pt x="460" y="1550"/>
                  </a:lnTo>
                  <a:lnTo>
                    <a:pt x="463" y="1576"/>
                  </a:lnTo>
                  <a:lnTo>
                    <a:pt x="470" y="1637"/>
                  </a:lnTo>
                  <a:lnTo>
                    <a:pt x="480" y="1703"/>
                  </a:lnTo>
                  <a:lnTo>
                    <a:pt x="491" y="1767"/>
                  </a:lnTo>
                  <a:lnTo>
                    <a:pt x="501" y="1823"/>
                  </a:lnTo>
                  <a:lnTo>
                    <a:pt x="512" y="1882"/>
                  </a:lnTo>
                  <a:lnTo>
                    <a:pt x="512" y="1882"/>
                  </a:lnTo>
                  <a:lnTo>
                    <a:pt x="527" y="1951"/>
                  </a:lnTo>
                  <a:lnTo>
                    <a:pt x="537" y="1996"/>
                  </a:lnTo>
                  <a:lnTo>
                    <a:pt x="542" y="2021"/>
                  </a:lnTo>
                  <a:lnTo>
                    <a:pt x="542" y="2021"/>
                  </a:lnTo>
                  <a:lnTo>
                    <a:pt x="544" y="2035"/>
                  </a:lnTo>
                  <a:lnTo>
                    <a:pt x="549" y="2055"/>
                  </a:lnTo>
                  <a:lnTo>
                    <a:pt x="552" y="2074"/>
                  </a:lnTo>
                  <a:lnTo>
                    <a:pt x="553" y="2081"/>
                  </a:lnTo>
                  <a:lnTo>
                    <a:pt x="552" y="2085"/>
                  </a:lnTo>
                  <a:lnTo>
                    <a:pt x="552" y="2085"/>
                  </a:lnTo>
                  <a:lnTo>
                    <a:pt x="549" y="2093"/>
                  </a:lnTo>
                  <a:lnTo>
                    <a:pt x="548" y="2103"/>
                  </a:lnTo>
                  <a:lnTo>
                    <a:pt x="547" y="2115"/>
                  </a:lnTo>
                  <a:lnTo>
                    <a:pt x="582" y="2120"/>
                  </a:lnTo>
                  <a:lnTo>
                    <a:pt x="572" y="2165"/>
                  </a:lnTo>
                  <a:lnTo>
                    <a:pt x="572" y="2165"/>
                  </a:lnTo>
                  <a:lnTo>
                    <a:pt x="569" y="2179"/>
                  </a:lnTo>
                  <a:lnTo>
                    <a:pt x="565" y="2192"/>
                  </a:lnTo>
                  <a:lnTo>
                    <a:pt x="564" y="2197"/>
                  </a:lnTo>
                  <a:lnTo>
                    <a:pt x="562" y="2199"/>
                  </a:lnTo>
                  <a:lnTo>
                    <a:pt x="562" y="2199"/>
                  </a:lnTo>
                  <a:lnTo>
                    <a:pt x="555" y="2202"/>
                  </a:lnTo>
                  <a:lnTo>
                    <a:pt x="544" y="2204"/>
                  </a:lnTo>
                  <a:lnTo>
                    <a:pt x="512" y="2209"/>
                  </a:lnTo>
                  <a:lnTo>
                    <a:pt x="479" y="2213"/>
                  </a:lnTo>
                  <a:lnTo>
                    <a:pt x="463" y="2214"/>
                  </a:lnTo>
                  <a:lnTo>
                    <a:pt x="463" y="2214"/>
                  </a:lnTo>
                  <a:lnTo>
                    <a:pt x="461" y="2213"/>
                  </a:lnTo>
                  <a:lnTo>
                    <a:pt x="460" y="2211"/>
                  </a:lnTo>
                  <a:lnTo>
                    <a:pt x="459" y="2204"/>
                  </a:lnTo>
                  <a:lnTo>
                    <a:pt x="458" y="2194"/>
                  </a:lnTo>
                  <a:lnTo>
                    <a:pt x="458" y="2194"/>
                  </a:lnTo>
                  <a:lnTo>
                    <a:pt x="454" y="2193"/>
                  </a:lnTo>
                  <a:lnTo>
                    <a:pt x="445" y="2192"/>
                  </a:lnTo>
                  <a:lnTo>
                    <a:pt x="429" y="2189"/>
                  </a:lnTo>
                  <a:lnTo>
                    <a:pt x="408" y="2189"/>
                  </a:lnTo>
                  <a:lnTo>
                    <a:pt x="408" y="2189"/>
                  </a:lnTo>
                  <a:lnTo>
                    <a:pt x="401" y="2191"/>
                  </a:lnTo>
                  <a:lnTo>
                    <a:pt x="392" y="2193"/>
                  </a:lnTo>
                  <a:lnTo>
                    <a:pt x="371" y="2202"/>
                  </a:lnTo>
                  <a:lnTo>
                    <a:pt x="347" y="2214"/>
                  </a:lnTo>
                  <a:lnTo>
                    <a:pt x="323" y="2229"/>
                  </a:lnTo>
                  <a:lnTo>
                    <a:pt x="300" y="2244"/>
                  </a:lnTo>
                  <a:lnTo>
                    <a:pt x="280" y="2259"/>
                  </a:lnTo>
                  <a:lnTo>
                    <a:pt x="273" y="2265"/>
                  </a:lnTo>
                  <a:lnTo>
                    <a:pt x="268" y="2271"/>
                  </a:lnTo>
                  <a:lnTo>
                    <a:pt x="266" y="2275"/>
                  </a:lnTo>
                  <a:lnTo>
                    <a:pt x="264" y="2279"/>
                  </a:lnTo>
                  <a:lnTo>
                    <a:pt x="264" y="2279"/>
                  </a:lnTo>
                  <a:lnTo>
                    <a:pt x="268" y="2290"/>
                  </a:lnTo>
                  <a:lnTo>
                    <a:pt x="273" y="2300"/>
                  </a:lnTo>
                  <a:lnTo>
                    <a:pt x="278" y="2307"/>
                  </a:lnTo>
                  <a:lnTo>
                    <a:pt x="284" y="2314"/>
                  </a:lnTo>
                  <a:lnTo>
                    <a:pt x="284" y="2314"/>
                  </a:lnTo>
                  <a:lnTo>
                    <a:pt x="290" y="2316"/>
                  </a:lnTo>
                  <a:lnTo>
                    <a:pt x="308" y="2320"/>
                  </a:lnTo>
                  <a:lnTo>
                    <a:pt x="365" y="2332"/>
                  </a:lnTo>
                  <a:lnTo>
                    <a:pt x="445" y="2348"/>
                  </a:lnTo>
                  <a:lnTo>
                    <a:pt x="538" y="2364"/>
                  </a:lnTo>
                  <a:lnTo>
                    <a:pt x="632" y="2381"/>
                  </a:lnTo>
                  <a:lnTo>
                    <a:pt x="715" y="2393"/>
                  </a:lnTo>
                  <a:lnTo>
                    <a:pt x="750" y="2398"/>
                  </a:lnTo>
                  <a:lnTo>
                    <a:pt x="779" y="2400"/>
                  </a:lnTo>
                  <a:lnTo>
                    <a:pt x="798" y="2400"/>
                  </a:lnTo>
                  <a:lnTo>
                    <a:pt x="806" y="2399"/>
                  </a:lnTo>
                  <a:lnTo>
                    <a:pt x="809" y="2398"/>
                  </a:lnTo>
                  <a:lnTo>
                    <a:pt x="809" y="2398"/>
                  </a:lnTo>
                  <a:lnTo>
                    <a:pt x="819" y="2391"/>
                  </a:lnTo>
                  <a:lnTo>
                    <a:pt x="827" y="2384"/>
                  </a:lnTo>
                  <a:lnTo>
                    <a:pt x="832" y="2378"/>
                  </a:lnTo>
                  <a:lnTo>
                    <a:pt x="834" y="2372"/>
                  </a:lnTo>
                  <a:lnTo>
                    <a:pt x="835" y="2367"/>
                  </a:lnTo>
                  <a:lnTo>
                    <a:pt x="834" y="2363"/>
                  </a:lnTo>
                  <a:lnTo>
                    <a:pt x="833" y="2361"/>
                  </a:lnTo>
                  <a:lnTo>
                    <a:pt x="829" y="2358"/>
                  </a:lnTo>
                  <a:lnTo>
                    <a:pt x="829" y="2358"/>
                  </a:lnTo>
                  <a:lnTo>
                    <a:pt x="755" y="2328"/>
                  </a:lnTo>
                  <a:lnTo>
                    <a:pt x="755" y="2328"/>
                  </a:lnTo>
                  <a:lnTo>
                    <a:pt x="762" y="2328"/>
                  </a:lnTo>
                  <a:lnTo>
                    <a:pt x="770" y="2328"/>
                  </a:lnTo>
                  <a:lnTo>
                    <a:pt x="777" y="2327"/>
                  </a:lnTo>
                  <a:lnTo>
                    <a:pt x="786" y="2325"/>
                  </a:lnTo>
                  <a:lnTo>
                    <a:pt x="790" y="2322"/>
                  </a:lnTo>
                  <a:lnTo>
                    <a:pt x="793" y="2319"/>
                  </a:lnTo>
                  <a:lnTo>
                    <a:pt x="796" y="2315"/>
                  </a:lnTo>
                  <a:lnTo>
                    <a:pt x="798" y="2311"/>
                  </a:lnTo>
                  <a:lnTo>
                    <a:pt x="800" y="2305"/>
                  </a:lnTo>
                  <a:lnTo>
                    <a:pt x="800" y="2299"/>
                  </a:lnTo>
                  <a:lnTo>
                    <a:pt x="800" y="2299"/>
                  </a:lnTo>
                  <a:lnTo>
                    <a:pt x="798" y="2284"/>
                  </a:lnTo>
                  <a:lnTo>
                    <a:pt x="796" y="2269"/>
                  </a:lnTo>
                  <a:lnTo>
                    <a:pt x="790" y="2239"/>
                  </a:lnTo>
                  <a:lnTo>
                    <a:pt x="783" y="2215"/>
                  </a:lnTo>
                  <a:lnTo>
                    <a:pt x="780" y="2204"/>
                  </a:lnTo>
                  <a:lnTo>
                    <a:pt x="780" y="2204"/>
                  </a:lnTo>
                  <a:lnTo>
                    <a:pt x="772" y="2186"/>
                  </a:lnTo>
                  <a:lnTo>
                    <a:pt x="765" y="2170"/>
                  </a:lnTo>
                  <a:lnTo>
                    <a:pt x="765" y="2170"/>
                  </a:lnTo>
                  <a:lnTo>
                    <a:pt x="755" y="2120"/>
                  </a:lnTo>
                  <a:lnTo>
                    <a:pt x="775" y="2115"/>
                  </a:lnTo>
                  <a:lnTo>
                    <a:pt x="775" y="2115"/>
                  </a:lnTo>
                  <a:lnTo>
                    <a:pt x="776" y="2104"/>
                  </a:lnTo>
                  <a:lnTo>
                    <a:pt x="776" y="2091"/>
                  </a:lnTo>
                  <a:lnTo>
                    <a:pt x="775" y="2075"/>
                  </a:lnTo>
                  <a:lnTo>
                    <a:pt x="775" y="2075"/>
                  </a:lnTo>
                  <a:lnTo>
                    <a:pt x="761" y="1867"/>
                  </a:lnTo>
                  <a:lnTo>
                    <a:pt x="752" y="1738"/>
                  </a:lnTo>
                  <a:lnTo>
                    <a:pt x="750" y="1697"/>
                  </a:lnTo>
                  <a:lnTo>
                    <a:pt x="750" y="1683"/>
                  </a:lnTo>
                  <a:lnTo>
                    <a:pt x="750" y="1683"/>
                  </a:lnTo>
                  <a:lnTo>
                    <a:pt x="752" y="1684"/>
                  </a:lnTo>
                  <a:lnTo>
                    <a:pt x="757" y="1685"/>
                  </a:lnTo>
                  <a:lnTo>
                    <a:pt x="776" y="1688"/>
                  </a:lnTo>
                  <a:lnTo>
                    <a:pt x="839" y="1694"/>
                  </a:lnTo>
                  <a:lnTo>
                    <a:pt x="961" y="1832"/>
                  </a:lnTo>
                  <a:lnTo>
                    <a:pt x="961" y="1832"/>
                  </a:lnTo>
                  <a:lnTo>
                    <a:pt x="956" y="1853"/>
                  </a:lnTo>
                  <a:lnTo>
                    <a:pt x="943" y="1899"/>
                  </a:lnTo>
                  <a:lnTo>
                    <a:pt x="935" y="1924"/>
                  </a:lnTo>
                  <a:lnTo>
                    <a:pt x="927" y="1947"/>
                  </a:lnTo>
                  <a:lnTo>
                    <a:pt x="920" y="1965"/>
                  </a:lnTo>
                  <a:lnTo>
                    <a:pt x="916" y="1970"/>
                  </a:lnTo>
                  <a:lnTo>
                    <a:pt x="914" y="1973"/>
                  </a:lnTo>
                  <a:lnTo>
                    <a:pt x="914" y="1973"/>
                  </a:lnTo>
                  <a:lnTo>
                    <a:pt x="911" y="1975"/>
                  </a:lnTo>
                  <a:lnTo>
                    <a:pt x="907" y="1976"/>
                  </a:lnTo>
                  <a:lnTo>
                    <a:pt x="901" y="1975"/>
                  </a:lnTo>
                  <a:lnTo>
                    <a:pt x="894" y="1971"/>
                  </a:lnTo>
                  <a:lnTo>
                    <a:pt x="888" y="1967"/>
                  </a:lnTo>
                  <a:lnTo>
                    <a:pt x="876" y="1959"/>
                  </a:lnTo>
                  <a:lnTo>
                    <a:pt x="871" y="1954"/>
                  </a:lnTo>
                  <a:lnTo>
                    <a:pt x="871" y="1954"/>
                  </a:lnTo>
                  <a:lnTo>
                    <a:pt x="868" y="1962"/>
                  </a:lnTo>
                  <a:lnTo>
                    <a:pt x="858" y="1987"/>
                  </a:lnTo>
                  <a:lnTo>
                    <a:pt x="847" y="2021"/>
                  </a:lnTo>
                  <a:lnTo>
                    <a:pt x="842" y="2040"/>
                  </a:lnTo>
                  <a:lnTo>
                    <a:pt x="838" y="2059"/>
                  </a:lnTo>
                  <a:lnTo>
                    <a:pt x="834" y="2079"/>
                  </a:lnTo>
                  <a:lnTo>
                    <a:pt x="833" y="2099"/>
                  </a:lnTo>
                  <a:lnTo>
                    <a:pt x="834" y="2116"/>
                  </a:lnTo>
                  <a:lnTo>
                    <a:pt x="835" y="2124"/>
                  </a:lnTo>
                  <a:lnTo>
                    <a:pt x="838" y="2131"/>
                  </a:lnTo>
                  <a:lnTo>
                    <a:pt x="840" y="2139"/>
                  </a:lnTo>
                  <a:lnTo>
                    <a:pt x="845" y="2145"/>
                  </a:lnTo>
                  <a:lnTo>
                    <a:pt x="849" y="2150"/>
                  </a:lnTo>
                  <a:lnTo>
                    <a:pt x="855" y="2155"/>
                  </a:lnTo>
                  <a:lnTo>
                    <a:pt x="862" y="2158"/>
                  </a:lnTo>
                  <a:lnTo>
                    <a:pt x="870" y="2161"/>
                  </a:lnTo>
                  <a:lnTo>
                    <a:pt x="879" y="2162"/>
                  </a:lnTo>
                  <a:lnTo>
                    <a:pt x="889" y="2162"/>
                  </a:lnTo>
                  <a:lnTo>
                    <a:pt x="889" y="2162"/>
                  </a:lnTo>
                  <a:lnTo>
                    <a:pt x="942" y="2158"/>
                  </a:lnTo>
                  <a:lnTo>
                    <a:pt x="1010" y="2152"/>
                  </a:lnTo>
                  <a:lnTo>
                    <a:pt x="1087" y="2145"/>
                  </a:lnTo>
                  <a:lnTo>
                    <a:pt x="1165" y="2134"/>
                  </a:lnTo>
                  <a:lnTo>
                    <a:pt x="1201" y="2127"/>
                  </a:lnTo>
                  <a:lnTo>
                    <a:pt x="1236" y="2121"/>
                  </a:lnTo>
                  <a:lnTo>
                    <a:pt x="1267" y="2114"/>
                  </a:lnTo>
                  <a:lnTo>
                    <a:pt x="1294" y="2107"/>
                  </a:lnTo>
                  <a:lnTo>
                    <a:pt x="1315" y="2099"/>
                  </a:lnTo>
                  <a:lnTo>
                    <a:pt x="1324" y="2095"/>
                  </a:lnTo>
                  <a:lnTo>
                    <a:pt x="1331" y="2091"/>
                  </a:lnTo>
                  <a:lnTo>
                    <a:pt x="1336" y="2088"/>
                  </a:lnTo>
                  <a:lnTo>
                    <a:pt x="1340" y="2084"/>
                  </a:lnTo>
                  <a:lnTo>
                    <a:pt x="1341" y="2079"/>
                  </a:lnTo>
                  <a:lnTo>
                    <a:pt x="1340" y="2075"/>
                  </a:lnTo>
                  <a:lnTo>
                    <a:pt x="1340" y="2075"/>
                  </a:lnTo>
                  <a:lnTo>
                    <a:pt x="1335" y="2068"/>
                  </a:lnTo>
                  <a:lnTo>
                    <a:pt x="1330" y="2060"/>
                  </a:lnTo>
                  <a:lnTo>
                    <a:pt x="1322" y="2054"/>
                  </a:lnTo>
                  <a:lnTo>
                    <a:pt x="1315" y="2048"/>
                  </a:lnTo>
                  <a:lnTo>
                    <a:pt x="1306" y="2043"/>
                  </a:lnTo>
                  <a:lnTo>
                    <a:pt x="1298" y="2038"/>
                  </a:lnTo>
                  <a:lnTo>
                    <a:pt x="1280" y="2031"/>
                  </a:lnTo>
                  <a:lnTo>
                    <a:pt x="1263" y="2026"/>
                  </a:lnTo>
                  <a:lnTo>
                    <a:pt x="1249" y="2023"/>
                  </a:lnTo>
                  <a:lnTo>
                    <a:pt x="1236" y="2021"/>
                  </a:lnTo>
                  <a:lnTo>
                    <a:pt x="1072" y="2021"/>
                  </a:lnTo>
                  <a:lnTo>
                    <a:pt x="1072" y="2021"/>
                  </a:lnTo>
                  <a:lnTo>
                    <a:pt x="1071" y="2021"/>
                  </a:lnTo>
                  <a:lnTo>
                    <a:pt x="1070" y="2018"/>
                  </a:lnTo>
                  <a:lnTo>
                    <a:pt x="1070" y="2012"/>
                  </a:lnTo>
                  <a:lnTo>
                    <a:pt x="1072" y="2002"/>
                  </a:lnTo>
                  <a:lnTo>
                    <a:pt x="1077" y="1990"/>
                  </a:lnTo>
                  <a:lnTo>
                    <a:pt x="1083" y="1976"/>
                  </a:lnTo>
                  <a:lnTo>
                    <a:pt x="1092" y="1960"/>
                  </a:lnTo>
                  <a:lnTo>
                    <a:pt x="1102" y="1944"/>
                  </a:lnTo>
                  <a:lnTo>
                    <a:pt x="1114" y="1926"/>
                  </a:lnTo>
                  <a:lnTo>
                    <a:pt x="1114" y="1926"/>
                  </a:lnTo>
                  <a:lnTo>
                    <a:pt x="1137" y="1896"/>
                  </a:lnTo>
                  <a:lnTo>
                    <a:pt x="1145" y="1884"/>
                  </a:lnTo>
                  <a:lnTo>
                    <a:pt x="1153" y="1873"/>
                  </a:lnTo>
                  <a:lnTo>
                    <a:pt x="1158" y="1862"/>
                  </a:lnTo>
                  <a:lnTo>
                    <a:pt x="1161" y="1852"/>
                  </a:lnTo>
                  <a:lnTo>
                    <a:pt x="1163" y="1842"/>
                  </a:lnTo>
                  <a:lnTo>
                    <a:pt x="1161" y="1832"/>
                  </a:lnTo>
                  <a:lnTo>
                    <a:pt x="1161" y="1832"/>
                  </a:lnTo>
                  <a:lnTo>
                    <a:pt x="1160" y="1827"/>
                  </a:lnTo>
                  <a:lnTo>
                    <a:pt x="1158" y="1823"/>
                  </a:lnTo>
                  <a:lnTo>
                    <a:pt x="1151" y="1816"/>
                  </a:lnTo>
                  <a:lnTo>
                    <a:pt x="1143" y="1810"/>
                  </a:lnTo>
                  <a:lnTo>
                    <a:pt x="1134" y="1803"/>
                  </a:lnTo>
                  <a:lnTo>
                    <a:pt x="1114" y="1795"/>
                  </a:lnTo>
                  <a:lnTo>
                    <a:pt x="1107" y="1791"/>
                  </a:lnTo>
                  <a:lnTo>
                    <a:pt x="1102" y="1787"/>
                  </a:lnTo>
                  <a:lnTo>
                    <a:pt x="1102" y="1787"/>
                  </a:lnTo>
                  <a:lnTo>
                    <a:pt x="1094" y="1777"/>
                  </a:lnTo>
                  <a:lnTo>
                    <a:pt x="1082" y="1759"/>
                  </a:lnTo>
                  <a:lnTo>
                    <a:pt x="1051" y="1709"/>
                  </a:lnTo>
                  <a:lnTo>
                    <a:pt x="1051" y="1709"/>
                  </a:lnTo>
                  <a:lnTo>
                    <a:pt x="1114" y="1713"/>
                  </a:lnTo>
                  <a:lnTo>
                    <a:pt x="1146" y="1713"/>
                  </a:lnTo>
                  <a:lnTo>
                    <a:pt x="1146" y="1713"/>
                  </a:lnTo>
                  <a:lnTo>
                    <a:pt x="1153" y="1713"/>
                  </a:lnTo>
                  <a:lnTo>
                    <a:pt x="1164" y="1714"/>
                  </a:lnTo>
                  <a:lnTo>
                    <a:pt x="1196" y="1721"/>
                  </a:lnTo>
                  <a:lnTo>
                    <a:pt x="1239" y="1730"/>
                  </a:lnTo>
                  <a:lnTo>
                    <a:pt x="1290" y="1740"/>
                  </a:lnTo>
                  <a:lnTo>
                    <a:pt x="1347" y="1750"/>
                  </a:lnTo>
                  <a:lnTo>
                    <a:pt x="1377" y="1755"/>
                  </a:lnTo>
                  <a:lnTo>
                    <a:pt x="1407" y="1759"/>
                  </a:lnTo>
                  <a:lnTo>
                    <a:pt x="1435" y="1761"/>
                  </a:lnTo>
                  <a:lnTo>
                    <a:pt x="1464" y="1762"/>
                  </a:lnTo>
                  <a:lnTo>
                    <a:pt x="1492" y="1764"/>
                  </a:lnTo>
                  <a:lnTo>
                    <a:pt x="1518" y="1762"/>
                  </a:lnTo>
                  <a:lnTo>
                    <a:pt x="1518" y="1762"/>
                  </a:lnTo>
                  <a:lnTo>
                    <a:pt x="1543" y="1760"/>
                  </a:lnTo>
                  <a:lnTo>
                    <a:pt x="1565" y="1757"/>
                  </a:lnTo>
                  <a:lnTo>
                    <a:pt x="1586" y="1752"/>
                  </a:lnTo>
                  <a:lnTo>
                    <a:pt x="1606" y="1747"/>
                  </a:lnTo>
                  <a:lnTo>
                    <a:pt x="1625" y="1743"/>
                  </a:lnTo>
                  <a:lnTo>
                    <a:pt x="1641" y="1735"/>
                  </a:lnTo>
                  <a:lnTo>
                    <a:pt x="1654" y="1728"/>
                  </a:lnTo>
                  <a:lnTo>
                    <a:pt x="1668" y="1719"/>
                  </a:lnTo>
                  <a:lnTo>
                    <a:pt x="1679" y="1709"/>
                  </a:lnTo>
                  <a:lnTo>
                    <a:pt x="1689" y="1698"/>
                  </a:lnTo>
                  <a:lnTo>
                    <a:pt x="1698" y="1687"/>
                  </a:lnTo>
                  <a:lnTo>
                    <a:pt x="1705" y="1673"/>
                  </a:lnTo>
                  <a:lnTo>
                    <a:pt x="1711" y="1658"/>
                  </a:lnTo>
                  <a:lnTo>
                    <a:pt x="1716" y="1643"/>
                  </a:lnTo>
                  <a:lnTo>
                    <a:pt x="1719" y="1626"/>
                  </a:lnTo>
                  <a:lnTo>
                    <a:pt x="1721" y="1608"/>
                  </a:lnTo>
                  <a:lnTo>
                    <a:pt x="1721" y="1608"/>
                  </a:lnTo>
                  <a:lnTo>
                    <a:pt x="1725" y="1541"/>
                  </a:lnTo>
                  <a:lnTo>
                    <a:pt x="1726" y="1492"/>
                  </a:lnTo>
                  <a:lnTo>
                    <a:pt x="1726" y="1461"/>
                  </a:lnTo>
                  <a:lnTo>
                    <a:pt x="1726" y="1450"/>
                  </a:lnTo>
                  <a:lnTo>
                    <a:pt x="1761" y="1435"/>
                  </a:lnTo>
                  <a:lnTo>
                    <a:pt x="1761" y="1435"/>
                  </a:lnTo>
                  <a:lnTo>
                    <a:pt x="1726" y="1345"/>
                  </a:lnTo>
                  <a:lnTo>
                    <a:pt x="1699" y="1282"/>
                  </a:lnTo>
                  <a:lnTo>
                    <a:pt x="1689" y="1258"/>
                  </a:lnTo>
                  <a:lnTo>
                    <a:pt x="1682" y="1246"/>
                  </a:lnTo>
                  <a:lnTo>
                    <a:pt x="1682" y="1246"/>
                  </a:lnTo>
                  <a:lnTo>
                    <a:pt x="1666" y="1229"/>
                  </a:lnTo>
                  <a:lnTo>
                    <a:pt x="1652" y="1215"/>
                  </a:lnTo>
                  <a:lnTo>
                    <a:pt x="1637" y="1196"/>
                  </a:lnTo>
                  <a:lnTo>
                    <a:pt x="1619" y="1175"/>
                  </a:lnTo>
                  <a:lnTo>
                    <a:pt x="1599" y="1148"/>
                  </a:lnTo>
                  <a:lnTo>
                    <a:pt x="1576" y="1116"/>
                  </a:lnTo>
                  <a:lnTo>
                    <a:pt x="1553" y="1077"/>
                  </a:lnTo>
                  <a:lnTo>
                    <a:pt x="1553" y="1077"/>
                  </a:lnTo>
                  <a:lnTo>
                    <a:pt x="1529" y="1039"/>
                  </a:lnTo>
                  <a:lnTo>
                    <a:pt x="1506" y="1003"/>
                  </a:lnTo>
                  <a:lnTo>
                    <a:pt x="1462" y="941"/>
                  </a:lnTo>
                  <a:lnTo>
                    <a:pt x="1425" y="887"/>
                  </a:lnTo>
                  <a:lnTo>
                    <a:pt x="1408" y="862"/>
                  </a:lnTo>
                  <a:lnTo>
                    <a:pt x="1394" y="839"/>
                  </a:lnTo>
                  <a:lnTo>
                    <a:pt x="1394" y="839"/>
                  </a:lnTo>
                  <a:lnTo>
                    <a:pt x="1377" y="809"/>
                  </a:lnTo>
                  <a:lnTo>
                    <a:pt x="1352" y="769"/>
                  </a:lnTo>
                  <a:lnTo>
                    <a:pt x="1293" y="676"/>
                  </a:lnTo>
                  <a:lnTo>
                    <a:pt x="1216" y="561"/>
                  </a:lnTo>
                  <a:lnTo>
                    <a:pt x="1216" y="561"/>
                  </a:lnTo>
                  <a:lnTo>
                    <a:pt x="1201" y="545"/>
                  </a:lnTo>
                  <a:lnTo>
                    <a:pt x="1164" y="506"/>
                  </a:lnTo>
                  <a:lnTo>
                    <a:pt x="1142" y="485"/>
                  </a:lnTo>
                  <a:lnTo>
                    <a:pt x="1119" y="464"/>
                  </a:lnTo>
                  <a:lnTo>
                    <a:pt x="1099" y="448"/>
                  </a:lnTo>
                  <a:lnTo>
                    <a:pt x="1089" y="442"/>
                  </a:lnTo>
                  <a:lnTo>
                    <a:pt x="1082" y="437"/>
                  </a:lnTo>
                  <a:lnTo>
                    <a:pt x="1082" y="437"/>
                  </a:lnTo>
                  <a:lnTo>
                    <a:pt x="1067" y="430"/>
                  </a:lnTo>
                  <a:lnTo>
                    <a:pt x="1054" y="425"/>
                  </a:lnTo>
                  <a:lnTo>
                    <a:pt x="1041" y="422"/>
                  </a:lnTo>
                  <a:lnTo>
                    <a:pt x="1030" y="419"/>
                  </a:lnTo>
                  <a:lnTo>
                    <a:pt x="1014" y="417"/>
                  </a:lnTo>
                  <a:lnTo>
                    <a:pt x="1008" y="417"/>
                  </a:lnTo>
                  <a:lnTo>
                    <a:pt x="1008" y="417"/>
                  </a:lnTo>
                  <a:lnTo>
                    <a:pt x="1000" y="406"/>
                  </a:lnTo>
                  <a:lnTo>
                    <a:pt x="995" y="398"/>
                  </a:lnTo>
                  <a:lnTo>
                    <a:pt x="993" y="392"/>
                  </a:lnTo>
                  <a:lnTo>
                    <a:pt x="993" y="392"/>
                  </a:lnTo>
                  <a:lnTo>
                    <a:pt x="997" y="382"/>
                  </a:lnTo>
                  <a:lnTo>
                    <a:pt x="1004" y="366"/>
                  </a:lnTo>
                  <a:lnTo>
                    <a:pt x="1010" y="347"/>
                  </a:lnTo>
                  <a:lnTo>
                    <a:pt x="1013" y="339"/>
                  </a:lnTo>
                  <a:lnTo>
                    <a:pt x="1013" y="332"/>
                  </a:lnTo>
                  <a:lnTo>
                    <a:pt x="1013" y="332"/>
                  </a:lnTo>
                  <a:lnTo>
                    <a:pt x="1011" y="311"/>
                  </a:lnTo>
                  <a:lnTo>
                    <a:pt x="1013" y="279"/>
                  </a:lnTo>
                  <a:lnTo>
                    <a:pt x="1011" y="247"/>
                  </a:lnTo>
                  <a:lnTo>
                    <a:pt x="1010" y="233"/>
                  </a:lnTo>
                  <a:lnTo>
                    <a:pt x="1008" y="223"/>
                  </a:lnTo>
                  <a:lnTo>
                    <a:pt x="1008" y="223"/>
                  </a:lnTo>
                  <a:lnTo>
                    <a:pt x="994" y="180"/>
                  </a:lnTo>
                  <a:lnTo>
                    <a:pt x="982" y="149"/>
                  </a:lnTo>
                  <a:lnTo>
                    <a:pt x="973" y="130"/>
                  </a:lnTo>
                  <a:lnTo>
                    <a:pt x="963" y="109"/>
                  </a:lnTo>
                  <a:lnTo>
                    <a:pt x="963" y="109"/>
                  </a:lnTo>
                  <a:lnTo>
                    <a:pt x="953" y="90"/>
                  </a:lnTo>
                  <a:lnTo>
                    <a:pt x="947" y="75"/>
                  </a:lnTo>
                  <a:lnTo>
                    <a:pt x="940" y="58"/>
                  </a:lnTo>
                  <a:lnTo>
                    <a:pt x="937" y="53"/>
                  </a:lnTo>
                  <a:lnTo>
                    <a:pt x="933" y="49"/>
                  </a:lnTo>
                  <a:lnTo>
                    <a:pt x="930" y="47"/>
                  </a:lnTo>
                  <a:lnTo>
                    <a:pt x="923" y="44"/>
                  </a:lnTo>
                  <a:lnTo>
                    <a:pt x="923" y="44"/>
                  </a:lnTo>
                  <a:lnTo>
                    <a:pt x="902" y="36"/>
                  </a:lnTo>
                  <a:lnTo>
                    <a:pt x="876" y="22"/>
                  </a:lnTo>
                  <a:lnTo>
                    <a:pt x="839" y="5"/>
                  </a:lnTo>
                  <a:lnTo>
                    <a:pt x="839" y="5"/>
                  </a:lnTo>
                  <a:lnTo>
                    <a:pt x="833" y="3"/>
                  </a:lnTo>
                  <a:lnTo>
                    <a:pt x="824" y="2"/>
                  </a:lnTo>
                  <a:lnTo>
                    <a:pt x="805" y="0"/>
                  </a:lnTo>
                  <a:lnTo>
                    <a:pt x="805" y="0"/>
                  </a:lnTo>
                  <a:lnTo>
                    <a:pt x="800" y="0"/>
                  </a:lnTo>
                  <a:lnTo>
                    <a:pt x="792" y="0"/>
                  </a:lnTo>
                  <a:lnTo>
                    <a:pt x="777" y="1"/>
                  </a:lnTo>
                  <a:lnTo>
                    <a:pt x="760" y="3"/>
                  </a:lnTo>
                  <a:lnTo>
                    <a:pt x="745" y="5"/>
                  </a:lnTo>
                  <a:lnTo>
                    <a:pt x="745" y="5"/>
                  </a:lnTo>
                  <a:lnTo>
                    <a:pt x="718" y="3"/>
                  </a:lnTo>
                  <a:lnTo>
                    <a:pt x="710" y="3"/>
                  </a:lnTo>
                  <a:lnTo>
                    <a:pt x="705" y="5"/>
                  </a:lnTo>
                  <a:lnTo>
                    <a:pt x="699" y="7"/>
                  </a:lnTo>
                  <a:lnTo>
                    <a:pt x="695" y="10"/>
                  </a:lnTo>
                  <a:lnTo>
                    <a:pt x="695" y="10"/>
                  </a:lnTo>
                  <a:lnTo>
                    <a:pt x="687" y="17"/>
                  </a:lnTo>
                  <a:lnTo>
                    <a:pt x="677" y="23"/>
                  </a:lnTo>
                  <a:lnTo>
                    <a:pt x="666" y="29"/>
                  </a:lnTo>
                  <a:lnTo>
                    <a:pt x="666" y="29"/>
                  </a:lnTo>
                  <a:lnTo>
                    <a:pt x="661" y="28"/>
                  </a:lnTo>
                  <a:lnTo>
                    <a:pt x="651" y="28"/>
                  </a:lnTo>
                  <a:lnTo>
                    <a:pt x="645" y="28"/>
                  </a:lnTo>
                  <a:lnTo>
                    <a:pt x="637" y="29"/>
                  </a:lnTo>
                  <a:lnTo>
                    <a:pt x="631" y="32"/>
                  </a:lnTo>
                  <a:lnTo>
                    <a:pt x="626" y="34"/>
                  </a:lnTo>
                  <a:lnTo>
                    <a:pt x="626" y="34"/>
                  </a:lnTo>
                  <a:lnTo>
                    <a:pt x="612" y="44"/>
                  </a:lnTo>
                  <a:lnTo>
                    <a:pt x="608" y="49"/>
                  </a:lnTo>
                  <a:lnTo>
                    <a:pt x="601" y="59"/>
                  </a:lnTo>
                  <a:lnTo>
                    <a:pt x="601" y="59"/>
                  </a:lnTo>
                  <a:lnTo>
                    <a:pt x="599" y="65"/>
                  </a:lnTo>
                  <a:lnTo>
                    <a:pt x="596" y="70"/>
                  </a:lnTo>
                  <a:lnTo>
                    <a:pt x="596" y="80"/>
                  </a:lnTo>
                  <a:lnTo>
                    <a:pt x="595" y="85"/>
                  </a:lnTo>
                  <a:lnTo>
                    <a:pt x="594" y="91"/>
                  </a:lnTo>
                  <a:lnTo>
                    <a:pt x="591" y="96"/>
                  </a:lnTo>
                  <a:lnTo>
                    <a:pt x="586" y="104"/>
                  </a:lnTo>
                  <a:lnTo>
                    <a:pt x="586" y="104"/>
                  </a:lnTo>
                  <a:lnTo>
                    <a:pt x="579" y="116"/>
                  </a:lnTo>
                  <a:lnTo>
                    <a:pt x="577" y="124"/>
                  </a:lnTo>
                  <a:lnTo>
                    <a:pt x="577" y="127"/>
                  </a:lnTo>
                  <a:lnTo>
                    <a:pt x="577" y="129"/>
                  </a:lnTo>
                  <a:lnTo>
                    <a:pt x="577" y="129"/>
                  </a:lnTo>
                  <a:lnTo>
                    <a:pt x="591" y="126"/>
                  </a:lnTo>
                  <a:lnTo>
                    <a:pt x="600" y="125"/>
                  </a:lnTo>
                  <a:lnTo>
                    <a:pt x="601" y="126"/>
                  </a:lnTo>
                  <a:lnTo>
                    <a:pt x="601" y="129"/>
                  </a:lnTo>
                  <a:lnTo>
                    <a:pt x="601" y="129"/>
                  </a:lnTo>
                  <a:close/>
                  <a:moveTo>
                    <a:pt x="562" y="178"/>
                  </a:moveTo>
                  <a:lnTo>
                    <a:pt x="562" y="178"/>
                  </a:lnTo>
                  <a:lnTo>
                    <a:pt x="563" y="178"/>
                  </a:lnTo>
                  <a:lnTo>
                    <a:pt x="565" y="177"/>
                  </a:lnTo>
                  <a:lnTo>
                    <a:pt x="570" y="173"/>
                  </a:lnTo>
                  <a:lnTo>
                    <a:pt x="570" y="173"/>
                  </a:lnTo>
                  <a:lnTo>
                    <a:pt x="563" y="176"/>
                  </a:lnTo>
                  <a:lnTo>
                    <a:pt x="562" y="177"/>
                  </a:lnTo>
                  <a:lnTo>
                    <a:pt x="562" y="178"/>
                  </a:lnTo>
                  <a:lnTo>
                    <a:pt x="562" y="178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D12E819-7884-48D1-AA2A-72D278FD9307}"/>
                </a:ext>
              </a:extLst>
            </p:cNvPr>
            <p:cNvSpPr/>
            <p:nvPr/>
          </p:nvSpPr>
          <p:spPr bwMode="auto">
            <a:xfrm>
              <a:off x="6735367" y="4674157"/>
              <a:ext cx="1463760" cy="2015628"/>
            </a:xfrm>
            <a:custGeom>
              <a:avLst/>
              <a:gdLst>
                <a:gd name="connsiteX0" fmla="*/ 1191114 w 1463760"/>
                <a:gd name="connsiteY0" fmla="*/ 3682 h 2015628"/>
                <a:gd name="connsiteX1" fmla="*/ 1254924 w 1463760"/>
                <a:gd name="connsiteY1" fmla="*/ 16240 h 2015628"/>
                <a:gd name="connsiteX2" fmla="*/ 1458842 w 1463760"/>
                <a:gd name="connsiteY2" fmla="*/ 320085 h 2015628"/>
                <a:gd name="connsiteX3" fmla="*/ 1280300 w 1463760"/>
                <a:gd name="connsiteY3" fmla="*/ 1227308 h 2015628"/>
                <a:gd name="connsiteX4" fmla="*/ 1079203 w 1463760"/>
                <a:gd name="connsiteY4" fmla="*/ 1430723 h 2015628"/>
                <a:gd name="connsiteX5" fmla="*/ 1076506 w 1463760"/>
                <a:gd name="connsiteY5" fmla="*/ 1431012 h 2015628"/>
                <a:gd name="connsiteX6" fmla="*/ 1070492 w 1463760"/>
                <a:gd name="connsiteY6" fmla="*/ 1435066 h 2015628"/>
                <a:gd name="connsiteX7" fmla="*/ 1041687 w 1463760"/>
                <a:gd name="connsiteY7" fmla="*/ 1440882 h 2015628"/>
                <a:gd name="connsiteX8" fmla="*/ 608083 w 1463760"/>
                <a:gd name="connsiteY8" fmla="*/ 1440882 h 2015628"/>
                <a:gd name="connsiteX9" fmla="*/ 608083 w 1463760"/>
                <a:gd name="connsiteY9" fmla="*/ 1522644 h 2015628"/>
                <a:gd name="connsiteX10" fmla="*/ 619071 w 1463760"/>
                <a:gd name="connsiteY10" fmla="*/ 1527195 h 2015628"/>
                <a:gd name="connsiteX11" fmla="*/ 625695 w 1463760"/>
                <a:gd name="connsiteY11" fmla="*/ 1543188 h 2015628"/>
                <a:gd name="connsiteX12" fmla="*/ 625695 w 1463760"/>
                <a:gd name="connsiteY12" fmla="*/ 1835607 h 2015628"/>
                <a:gd name="connsiteX13" fmla="*/ 974402 w 1463760"/>
                <a:gd name="connsiteY13" fmla="*/ 1835607 h 2015628"/>
                <a:gd name="connsiteX14" fmla="*/ 1022138 w 1463760"/>
                <a:gd name="connsiteY14" fmla="*/ 1855379 h 2015628"/>
                <a:gd name="connsiteX15" fmla="*/ 1037024 w 1463760"/>
                <a:gd name="connsiteY15" fmla="*/ 1891319 h 2015628"/>
                <a:gd name="connsiteX16" fmla="*/ 1050471 w 1463760"/>
                <a:gd name="connsiteY16" fmla="*/ 1900385 h 2015628"/>
                <a:gd name="connsiteX17" fmla="*/ 1070243 w 1463760"/>
                <a:gd name="connsiteY17" fmla="*/ 1948120 h 2015628"/>
                <a:gd name="connsiteX18" fmla="*/ 1002735 w 1463760"/>
                <a:gd name="connsiteY18" fmla="*/ 2015628 h 2015628"/>
                <a:gd name="connsiteX19" fmla="*/ 955000 w 1463760"/>
                <a:gd name="connsiteY19" fmla="*/ 1995856 h 2015628"/>
                <a:gd name="connsiteX20" fmla="*/ 944548 w 1463760"/>
                <a:gd name="connsiteY20" fmla="*/ 1970622 h 2015628"/>
                <a:gd name="connsiteX21" fmla="*/ 724052 w 1463760"/>
                <a:gd name="connsiteY21" fmla="*/ 1970622 h 2015628"/>
                <a:gd name="connsiteX22" fmla="*/ 716494 w 1463760"/>
                <a:gd name="connsiteY22" fmla="*/ 1995856 h 2015628"/>
                <a:gd name="connsiteX23" fmla="*/ 681976 w 1463760"/>
                <a:gd name="connsiteY23" fmla="*/ 2015628 h 2015628"/>
                <a:gd name="connsiteX24" fmla="*/ 647458 w 1463760"/>
                <a:gd name="connsiteY24" fmla="*/ 1995856 h 2015628"/>
                <a:gd name="connsiteX25" fmla="*/ 639900 w 1463760"/>
                <a:gd name="connsiteY25" fmla="*/ 1970622 h 2015628"/>
                <a:gd name="connsiteX26" fmla="*/ 625695 w 1463760"/>
                <a:gd name="connsiteY26" fmla="*/ 1970622 h 2015628"/>
                <a:gd name="connsiteX27" fmla="*/ 489993 w 1463760"/>
                <a:gd name="connsiteY27" fmla="*/ 1970622 h 2015628"/>
                <a:gd name="connsiteX28" fmla="*/ 481705 w 1463760"/>
                <a:gd name="connsiteY28" fmla="*/ 1970622 h 2015628"/>
                <a:gd name="connsiteX29" fmla="*/ 474147 w 1463760"/>
                <a:gd name="connsiteY29" fmla="*/ 1995856 h 2015628"/>
                <a:gd name="connsiteX30" fmla="*/ 439629 w 1463760"/>
                <a:gd name="connsiteY30" fmla="*/ 2015628 h 2015628"/>
                <a:gd name="connsiteX31" fmla="*/ 405111 w 1463760"/>
                <a:gd name="connsiteY31" fmla="*/ 1995856 h 2015628"/>
                <a:gd name="connsiteX32" fmla="*/ 397553 w 1463760"/>
                <a:gd name="connsiteY32" fmla="*/ 1970622 h 2015628"/>
                <a:gd name="connsiteX33" fmla="*/ 160809 w 1463760"/>
                <a:gd name="connsiteY33" fmla="*/ 1970622 h 2015628"/>
                <a:gd name="connsiteX34" fmla="*/ 150357 w 1463760"/>
                <a:gd name="connsiteY34" fmla="*/ 1995856 h 2015628"/>
                <a:gd name="connsiteX35" fmla="*/ 102622 w 1463760"/>
                <a:gd name="connsiteY35" fmla="*/ 2015628 h 2015628"/>
                <a:gd name="connsiteX36" fmla="*/ 35114 w 1463760"/>
                <a:gd name="connsiteY36" fmla="*/ 1948120 h 2015628"/>
                <a:gd name="connsiteX37" fmla="*/ 76345 w 1463760"/>
                <a:gd name="connsiteY37" fmla="*/ 1885917 h 2015628"/>
                <a:gd name="connsiteX38" fmla="*/ 81318 w 1463760"/>
                <a:gd name="connsiteY38" fmla="*/ 1884913 h 2015628"/>
                <a:gd name="connsiteX39" fmla="*/ 93551 w 1463760"/>
                <a:gd name="connsiteY39" fmla="*/ 1855379 h 2015628"/>
                <a:gd name="connsiteX40" fmla="*/ 141287 w 1463760"/>
                <a:gd name="connsiteY40" fmla="*/ 1835607 h 2015628"/>
                <a:gd name="connsiteX41" fmla="*/ 489993 w 1463760"/>
                <a:gd name="connsiteY41" fmla="*/ 1835607 h 2015628"/>
                <a:gd name="connsiteX42" fmla="*/ 489993 w 1463760"/>
                <a:gd name="connsiteY42" fmla="*/ 1543188 h 2015628"/>
                <a:gd name="connsiteX43" fmla="*/ 496617 w 1463760"/>
                <a:gd name="connsiteY43" fmla="*/ 1527195 h 2015628"/>
                <a:gd name="connsiteX44" fmla="*/ 507605 w 1463760"/>
                <a:gd name="connsiteY44" fmla="*/ 1522644 h 2015628"/>
                <a:gd name="connsiteX45" fmla="*/ 507605 w 1463760"/>
                <a:gd name="connsiteY45" fmla="*/ 1440882 h 2015628"/>
                <a:gd name="connsiteX46" fmla="*/ 74002 w 1463760"/>
                <a:gd name="connsiteY46" fmla="*/ 1440882 h 2015628"/>
                <a:gd name="connsiteX47" fmla="*/ 0 w 1463760"/>
                <a:gd name="connsiteY47" fmla="*/ 1366880 h 2015628"/>
                <a:gd name="connsiteX48" fmla="*/ 0 w 1463760"/>
                <a:gd name="connsiteY48" fmla="*/ 1323210 h 2015628"/>
                <a:gd name="connsiteX49" fmla="*/ 117673 w 1463760"/>
                <a:gd name="connsiteY49" fmla="*/ 1205537 h 2015628"/>
                <a:gd name="connsiteX50" fmla="*/ 758630 w 1463760"/>
                <a:gd name="connsiteY50" fmla="*/ 1205537 h 2015628"/>
                <a:gd name="connsiteX51" fmla="*/ 759980 w 1463760"/>
                <a:gd name="connsiteY51" fmla="*/ 1191191 h 2015628"/>
                <a:gd name="connsiteX52" fmla="*/ 963637 w 1463760"/>
                <a:gd name="connsiteY52" fmla="*/ 156347 h 2015628"/>
                <a:gd name="connsiteX53" fmla="*/ 1191114 w 1463760"/>
                <a:gd name="connsiteY53" fmla="*/ 3682 h 201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463760" h="2015628">
                  <a:moveTo>
                    <a:pt x="1191114" y="3682"/>
                  </a:moveTo>
                  <a:lnTo>
                    <a:pt x="1254924" y="16240"/>
                  </a:lnTo>
                  <a:cubicBezTo>
                    <a:pt x="1395139" y="43834"/>
                    <a:pt x="1486436" y="179870"/>
                    <a:pt x="1458842" y="320085"/>
                  </a:cubicBezTo>
                  <a:lnTo>
                    <a:pt x="1280300" y="1227308"/>
                  </a:lnTo>
                  <a:cubicBezTo>
                    <a:pt x="1259605" y="1332469"/>
                    <a:pt x="1177910" y="1410114"/>
                    <a:pt x="1079203" y="1430723"/>
                  </a:cubicBezTo>
                  <a:lnTo>
                    <a:pt x="1076506" y="1431012"/>
                  </a:lnTo>
                  <a:lnTo>
                    <a:pt x="1070492" y="1435066"/>
                  </a:lnTo>
                  <a:cubicBezTo>
                    <a:pt x="1061638" y="1438811"/>
                    <a:pt x="1051905" y="1440882"/>
                    <a:pt x="1041687" y="1440882"/>
                  </a:cubicBezTo>
                  <a:lnTo>
                    <a:pt x="608083" y="1440882"/>
                  </a:lnTo>
                  <a:lnTo>
                    <a:pt x="608083" y="1522644"/>
                  </a:lnTo>
                  <a:lnTo>
                    <a:pt x="619071" y="1527195"/>
                  </a:lnTo>
                  <a:cubicBezTo>
                    <a:pt x="623163" y="1531288"/>
                    <a:pt x="625695" y="1536942"/>
                    <a:pt x="625695" y="1543188"/>
                  </a:cubicBezTo>
                  <a:lnTo>
                    <a:pt x="625695" y="1835607"/>
                  </a:lnTo>
                  <a:lnTo>
                    <a:pt x="974402" y="1835607"/>
                  </a:lnTo>
                  <a:cubicBezTo>
                    <a:pt x="993044" y="1835607"/>
                    <a:pt x="1009921" y="1843163"/>
                    <a:pt x="1022138" y="1855379"/>
                  </a:cubicBezTo>
                  <a:lnTo>
                    <a:pt x="1037024" y="1891319"/>
                  </a:lnTo>
                  <a:lnTo>
                    <a:pt x="1050471" y="1900385"/>
                  </a:lnTo>
                  <a:cubicBezTo>
                    <a:pt x="1062687" y="1912601"/>
                    <a:pt x="1070243" y="1929478"/>
                    <a:pt x="1070243" y="1948120"/>
                  </a:cubicBezTo>
                  <a:cubicBezTo>
                    <a:pt x="1070243" y="1985404"/>
                    <a:pt x="1040019" y="2015628"/>
                    <a:pt x="1002735" y="2015628"/>
                  </a:cubicBezTo>
                  <a:cubicBezTo>
                    <a:pt x="984093" y="2015628"/>
                    <a:pt x="967216" y="2008072"/>
                    <a:pt x="955000" y="1995856"/>
                  </a:cubicBezTo>
                  <a:lnTo>
                    <a:pt x="944548" y="1970622"/>
                  </a:lnTo>
                  <a:lnTo>
                    <a:pt x="724052" y="1970622"/>
                  </a:lnTo>
                  <a:lnTo>
                    <a:pt x="716494" y="1995856"/>
                  </a:lnTo>
                  <a:cubicBezTo>
                    <a:pt x="707660" y="2008072"/>
                    <a:pt x="695456" y="2015628"/>
                    <a:pt x="681976" y="2015628"/>
                  </a:cubicBezTo>
                  <a:cubicBezTo>
                    <a:pt x="668496" y="2015628"/>
                    <a:pt x="656292" y="2008072"/>
                    <a:pt x="647458" y="1995856"/>
                  </a:cubicBezTo>
                  <a:lnTo>
                    <a:pt x="639900" y="1970622"/>
                  </a:lnTo>
                  <a:lnTo>
                    <a:pt x="625695" y="1970622"/>
                  </a:lnTo>
                  <a:lnTo>
                    <a:pt x="489993" y="1970622"/>
                  </a:lnTo>
                  <a:lnTo>
                    <a:pt x="481705" y="1970622"/>
                  </a:lnTo>
                  <a:lnTo>
                    <a:pt x="474147" y="1995856"/>
                  </a:lnTo>
                  <a:cubicBezTo>
                    <a:pt x="465313" y="2008072"/>
                    <a:pt x="453109" y="2015628"/>
                    <a:pt x="439629" y="2015628"/>
                  </a:cubicBezTo>
                  <a:cubicBezTo>
                    <a:pt x="426149" y="2015628"/>
                    <a:pt x="413945" y="2008072"/>
                    <a:pt x="405111" y="1995856"/>
                  </a:cubicBezTo>
                  <a:lnTo>
                    <a:pt x="397553" y="1970622"/>
                  </a:lnTo>
                  <a:lnTo>
                    <a:pt x="160809" y="1970622"/>
                  </a:lnTo>
                  <a:lnTo>
                    <a:pt x="150357" y="1995856"/>
                  </a:lnTo>
                  <a:cubicBezTo>
                    <a:pt x="138141" y="2008072"/>
                    <a:pt x="121264" y="2015628"/>
                    <a:pt x="102622" y="2015628"/>
                  </a:cubicBezTo>
                  <a:cubicBezTo>
                    <a:pt x="65338" y="2015628"/>
                    <a:pt x="35114" y="1985404"/>
                    <a:pt x="35114" y="1948120"/>
                  </a:cubicBezTo>
                  <a:cubicBezTo>
                    <a:pt x="35114" y="1920157"/>
                    <a:pt x="52115" y="1896165"/>
                    <a:pt x="76345" y="1885917"/>
                  </a:cubicBezTo>
                  <a:lnTo>
                    <a:pt x="81318" y="1884913"/>
                  </a:lnTo>
                  <a:lnTo>
                    <a:pt x="93551" y="1855379"/>
                  </a:lnTo>
                  <a:cubicBezTo>
                    <a:pt x="105768" y="1843163"/>
                    <a:pt x="122645" y="1835607"/>
                    <a:pt x="141287" y="1835607"/>
                  </a:cubicBezTo>
                  <a:lnTo>
                    <a:pt x="489993" y="1835607"/>
                  </a:lnTo>
                  <a:lnTo>
                    <a:pt x="489993" y="1543188"/>
                  </a:lnTo>
                  <a:cubicBezTo>
                    <a:pt x="489993" y="1536942"/>
                    <a:pt x="492524" y="1531288"/>
                    <a:pt x="496617" y="1527195"/>
                  </a:cubicBezTo>
                  <a:lnTo>
                    <a:pt x="507605" y="1522644"/>
                  </a:lnTo>
                  <a:lnTo>
                    <a:pt x="507605" y="1440882"/>
                  </a:lnTo>
                  <a:lnTo>
                    <a:pt x="74002" y="1440882"/>
                  </a:lnTo>
                  <a:cubicBezTo>
                    <a:pt x="33132" y="1440882"/>
                    <a:pt x="0" y="1407750"/>
                    <a:pt x="0" y="1366880"/>
                  </a:cubicBezTo>
                  <a:lnTo>
                    <a:pt x="0" y="1323210"/>
                  </a:lnTo>
                  <a:cubicBezTo>
                    <a:pt x="0" y="1258221"/>
                    <a:pt x="52684" y="1205537"/>
                    <a:pt x="117673" y="1205537"/>
                  </a:cubicBezTo>
                  <a:lnTo>
                    <a:pt x="758630" y="1205537"/>
                  </a:lnTo>
                  <a:lnTo>
                    <a:pt x="759980" y="1191191"/>
                  </a:lnTo>
                  <a:lnTo>
                    <a:pt x="963637" y="156347"/>
                  </a:lnTo>
                  <a:cubicBezTo>
                    <a:pt x="984296" y="51374"/>
                    <a:pt x="1086141" y="-16977"/>
                    <a:pt x="1191114" y="3682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18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906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pptxj34_テレワーク中の男性のシルエット</dc:title>
  <dc:subject>pptxj34_テレワーク中の男性のシルエット</dc:subject>
  <dc:creator>でじけろお</dc:creator>
  <cp:revision>1</cp:revision>
  <dcterms:created xsi:type="dcterms:W3CDTF">2018-05-20T00:31:01Z</dcterms:created>
  <dcterms:modified xsi:type="dcterms:W3CDTF">2022-04-23T00:32:12Z</dcterms:modified>
  <cp:version>1</cp:version>
</cp:coreProperties>
</file>